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833" r:id="rId3"/>
    <p:sldId id="889" r:id="rId4"/>
    <p:sldId id="890" r:id="rId5"/>
    <p:sldId id="891" r:id="rId6"/>
    <p:sldId id="834" r:id="rId7"/>
    <p:sldId id="836" r:id="rId8"/>
    <p:sldId id="837" r:id="rId9"/>
    <p:sldId id="859" r:id="rId10"/>
    <p:sldId id="893" r:id="rId11"/>
    <p:sldId id="835" r:id="rId12"/>
    <p:sldId id="894" r:id="rId13"/>
    <p:sldId id="895" r:id="rId14"/>
    <p:sldId id="896" r:id="rId15"/>
    <p:sldId id="838" r:id="rId16"/>
    <p:sldId id="848" r:id="rId17"/>
    <p:sldId id="839" r:id="rId18"/>
    <p:sldId id="840" r:id="rId19"/>
    <p:sldId id="854" r:id="rId20"/>
    <p:sldId id="855" r:id="rId21"/>
    <p:sldId id="856" r:id="rId22"/>
    <p:sldId id="857" r:id="rId23"/>
    <p:sldId id="846" r:id="rId24"/>
    <p:sldId id="849" r:id="rId25"/>
    <p:sldId id="850" r:id="rId26"/>
    <p:sldId id="851" r:id="rId27"/>
    <p:sldId id="852" r:id="rId28"/>
    <p:sldId id="853" r:id="rId29"/>
    <p:sldId id="944" r:id="rId30"/>
    <p:sldId id="945" r:id="rId31"/>
    <p:sldId id="946" r:id="rId32"/>
    <p:sldId id="947" r:id="rId33"/>
    <p:sldId id="948" r:id="rId34"/>
    <p:sldId id="929" r:id="rId35"/>
    <p:sldId id="513" r:id="rId36"/>
    <p:sldId id="511" r:id="rId37"/>
    <p:sldId id="512" r:id="rId38"/>
    <p:sldId id="858" r:id="rId39"/>
    <p:sldId id="681" r:id="rId40"/>
    <p:sldId id="682" r:id="rId41"/>
    <p:sldId id="683" r:id="rId42"/>
    <p:sldId id="684" r:id="rId43"/>
    <p:sldId id="860" r:id="rId44"/>
    <p:sldId id="861" r:id="rId45"/>
    <p:sldId id="862" r:id="rId46"/>
    <p:sldId id="863" r:id="rId47"/>
    <p:sldId id="811" r:id="rId48"/>
    <p:sldId id="73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6">
          <p15:clr>
            <a:srgbClr val="A4A3A4"/>
          </p15:clr>
        </p15:guide>
        <p15:guide id="2" pos="3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>
      <p:cViewPr>
        <p:scale>
          <a:sx n="94" d="100"/>
          <a:sy n="94" d="100"/>
        </p:scale>
        <p:origin x="-318" y="-72"/>
      </p:cViewPr>
      <p:guideLst>
        <p:guide orient="horz" pos="2156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9972772041805196E-2"/>
                  <c:y val="-0.3757522352778430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SXHD
</a:t>
                    </a:r>
                    <a:r>
                      <a:rPr lang="en-US" sz="1200" dirty="0" smtClean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91,5%</a:t>
                    </a:r>
                    <a:endParaRPr lang="en-US" sz="12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SXHD CẢNH BÁO
</a:t>
                    </a:r>
                    <a:r>
                      <a:rPr lang="en-US" sz="1200" smtClean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8,5%</a:t>
                    </a:r>
                    <a:endParaRPr lang="en-US" sz="120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SXHD</c:v>
                </c:pt>
                <c:pt idx="1">
                  <c:v>SXHD CẢNH BÁO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0.91500000000000004</c:v>
                </c:pt>
                <c:pt idx="1">
                  <c:v>8.5000000000000006E-2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en-US" sz="12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#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B7038-E59F-4A80-A75E-7AA9F300D739}" type="doc">
      <dgm:prSet loTypeId="urn:microsoft.com/office/officeart/2005/8/layout/StepDownProcess#1" loCatId="process" qsTypeId="urn:microsoft.com/office/officeart/2005/8/quickstyle/simple1#2" qsCatId="simple" csTypeId="urn:microsoft.com/office/officeart/2005/8/colors/colorful1#16" csCatId="accent1" phldr="1"/>
      <dgm:spPr/>
      <dgm:t>
        <a:bodyPr/>
        <a:lstStyle/>
        <a:p>
          <a:endParaRPr lang="en-US"/>
        </a:p>
      </dgm:t>
    </dgm:pt>
    <dgm:pt modelId="{E9FF6F63-DE8B-49AE-AD60-255A714A296C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vi-VN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vi-VN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25AF7-B1AC-494B-B2C1-7761C2AD5D10}" type="parTrans" cxnId="{810071CC-9E71-49C1-9D34-CDB405910E44}">
      <dgm:prSet/>
      <dgm:spPr/>
      <dgm:t>
        <a:bodyPr/>
        <a:lstStyle/>
        <a:p>
          <a:endParaRPr lang="en-US"/>
        </a:p>
      </dgm:t>
    </dgm:pt>
    <dgm:pt modelId="{7C3A5ED0-3AE2-4C34-80A5-AFDCC3D00C7D}" type="sibTrans" cxnId="{810071CC-9E71-49C1-9D34-CDB405910E44}">
      <dgm:prSet/>
      <dgm:spPr/>
      <dgm:t>
        <a:bodyPr/>
        <a:lstStyle/>
        <a:p>
          <a:endParaRPr lang="en-US"/>
        </a:p>
      </dgm:t>
    </dgm:pt>
    <dgm:pt modelId="{9605A072-0B47-4717-B762-6E4A030618B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b="1">
              <a:latin typeface="Arial" panose="020B0604020202020204" pitchFamily="34" charset="0"/>
              <a:cs typeface="Arial" panose="020B0604020202020204" pitchFamily="34" charset="0"/>
            </a:rPr>
            <a:t>SXHD</a:t>
          </a:r>
        </a:p>
      </dgm:t>
    </dgm:pt>
    <dgm:pt modelId="{634AE88D-8820-420B-87FD-977F139B503C}" type="parTrans" cxnId="{B1BEE859-49B4-4B79-8F11-88FF0769CE5F}">
      <dgm:prSet/>
      <dgm:spPr/>
      <dgm:t>
        <a:bodyPr/>
        <a:lstStyle/>
        <a:p>
          <a:endParaRPr lang="en-US"/>
        </a:p>
      </dgm:t>
    </dgm:pt>
    <dgm:pt modelId="{944FE9C1-9611-4716-B91B-6E3024D1434A}" type="sibTrans" cxnId="{B1BEE859-49B4-4B79-8F11-88FF0769CE5F}">
      <dgm:prSet/>
      <dgm:spPr/>
      <dgm:t>
        <a:bodyPr/>
        <a:lstStyle/>
        <a:p>
          <a:endParaRPr lang="en-US"/>
        </a:p>
      </dgm:t>
    </dgm:pt>
    <dgm:pt modelId="{4D3602F6-4A56-471E-94CA-95C297AF4D0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vi-VN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vi-VN" alt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DB170-6BB5-4ADD-8085-548C5A4D75BB}" type="parTrans" cxnId="{93010D66-25D8-4D31-8C86-6EDA2B59A4D2}">
      <dgm:prSet/>
      <dgm:spPr/>
      <dgm:t>
        <a:bodyPr/>
        <a:lstStyle/>
        <a:p>
          <a:endParaRPr lang="en-US"/>
        </a:p>
      </dgm:t>
    </dgm:pt>
    <dgm:pt modelId="{44F1BF6E-18A0-4182-BD68-FA72641FED89}" type="sibTrans" cxnId="{93010D66-25D8-4D31-8C86-6EDA2B59A4D2}">
      <dgm:prSet/>
      <dgm:spPr/>
      <dgm:t>
        <a:bodyPr/>
        <a:lstStyle/>
        <a:p>
          <a:endParaRPr lang="en-US"/>
        </a:p>
      </dgm:t>
    </dgm:pt>
    <dgm:pt modelId="{5137751A-6B92-4416-913C-FAEC6CB5829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b="1">
              <a:latin typeface="Arial" panose="020B0604020202020204" pitchFamily="34" charset="0"/>
              <a:cs typeface="Arial" panose="020B0604020202020204" pitchFamily="34" charset="0"/>
            </a:rPr>
            <a:t>SXHD cảnh báo</a:t>
          </a:r>
        </a:p>
      </dgm:t>
    </dgm:pt>
    <dgm:pt modelId="{059D19CA-05CD-47BD-8E16-408EC613C9A8}" type="parTrans" cxnId="{7845711B-8EE8-44B9-901F-8580AC6B3950}">
      <dgm:prSet/>
      <dgm:spPr/>
      <dgm:t>
        <a:bodyPr/>
        <a:lstStyle/>
        <a:p>
          <a:endParaRPr lang="en-US"/>
        </a:p>
      </dgm:t>
    </dgm:pt>
    <dgm:pt modelId="{3D0CFC71-DD02-4AEE-931E-800CBFD442DE}" type="sibTrans" cxnId="{7845711B-8EE8-44B9-901F-8580AC6B3950}">
      <dgm:prSet/>
      <dgm:spPr/>
      <dgm:t>
        <a:bodyPr/>
        <a:lstStyle/>
        <a:p>
          <a:endParaRPr lang="en-US"/>
        </a:p>
      </dgm:t>
    </dgm:pt>
    <dgm:pt modelId="{C77B2DE7-72B5-4696-8020-E9D212156430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vi-VN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vi-VN" alt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AE099-E9CA-400D-9E0B-5FF2A223D856}" type="parTrans" cxnId="{B4F09794-64C0-41EA-BF67-9E194C1EBDB9}">
      <dgm:prSet/>
      <dgm:spPr/>
      <dgm:t>
        <a:bodyPr/>
        <a:lstStyle/>
        <a:p>
          <a:endParaRPr lang="en-US"/>
        </a:p>
      </dgm:t>
    </dgm:pt>
    <dgm:pt modelId="{00E0D5AB-294E-4D02-9E82-5E730EC20037}" type="sibTrans" cxnId="{B4F09794-64C0-41EA-BF67-9E194C1EBDB9}">
      <dgm:prSet/>
      <dgm:spPr/>
      <dgm:t>
        <a:bodyPr/>
        <a:lstStyle/>
        <a:p>
          <a:endParaRPr lang="en-US"/>
        </a:p>
      </dgm:t>
    </dgm:pt>
    <dgm:pt modelId="{2C6AD28F-A1D9-42FD-8523-B2CDE1C853BE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b="1">
              <a:latin typeface="Arial" panose="020B0604020202020204" pitchFamily="34" charset="0"/>
              <a:cs typeface="Arial" panose="020B0604020202020204" pitchFamily="34" charset="0"/>
            </a:rPr>
            <a:t>SXHD nặng</a:t>
          </a:r>
        </a:p>
      </dgm:t>
    </dgm:pt>
    <dgm:pt modelId="{C2130940-6177-476C-8D94-9A73013EDAE3}" type="parTrans" cxnId="{B032574F-6168-4055-8EE0-CC3802C4616C}">
      <dgm:prSet/>
      <dgm:spPr/>
      <dgm:t>
        <a:bodyPr/>
        <a:lstStyle/>
        <a:p>
          <a:endParaRPr lang="en-US"/>
        </a:p>
      </dgm:t>
    </dgm:pt>
    <dgm:pt modelId="{03815DB2-473C-47DE-A096-BBAC8434EAE7}" type="sibTrans" cxnId="{B032574F-6168-4055-8EE0-CC3802C4616C}">
      <dgm:prSet/>
      <dgm:spPr/>
      <dgm:t>
        <a:bodyPr/>
        <a:lstStyle/>
        <a:p>
          <a:endParaRPr lang="en-US"/>
        </a:p>
      </dgm:t>
    </dgm:pt>
    <dgm:pt modelId="{4E8D2CA5-E8F3-41AD-B35D-1FCF8CAD3487}" type="pres">
      <dgm:prSet presAssocID="{FB0B7038-E59F-4A80-A75E-7AA9F300D7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85D9FF-6621-4FC5-A9DE-327AB74500CD}" type="pres">
      <dgm:prSet presAssocID="{E9FF6F63-DE8B-49AE-AD60-255A714A296C}" presName="composite" presStyleCnt="0"/>
      <dgm:spPr/>
    </dgm:pt>
    <dgm:pt modelId="{C1069558-9A0D-4777-9B5C-1F8CC5A904D0}" type="pres">
      <dgm:prSet presAssocID="{E9FF6F63-DE8B-49AE-AD60-255A714A296C}" presName="bentUpArrow1" presStyleLbl="alignImgPlace1" presStyleIdx="0" presStyleCnt="2"/>
      <dgm:spPr/>
    </dgm:pt>
    <dgm:pt modelId="{B6B3DBAD-9628-4182-98C9-C3F56A96B563}" type="pres">
      <dgm:prSet presAssocID="{E9FF6F63-DE8B-49AE-AD60-255A714A296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63743-F0CD-43FF-8ED9-181590D5AEC7}" type="pres">
      <dgm:prSet presAssocID="{E9FF6F63-DE8B-49AE-AD60-255A714A296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3E89-BF11-425F-8AD8-57BDCD076633}" type="pres">
      <dgm:prSet presAssocID="{7C3A5ED0-3AE2-4C34-80A5-AFDCC3D00C7D}" presName="sibTrans" presStyleCnt="0"/>
      <dgm:spPr/>
    </dgm:pt>
    <dgm:pt modelId="{5D08F00E-1A1B-44FE-B733-AC1EDA64F34E}" type="pres">
      <dgm:prSet presAssocID="{4D3602F6-4A56-471E-94CA-95C297AF4D0A}" presName="composite" presStyleCnt="0"/>
      <dgm:spPr/>
    </dgm:pt>
    <dgm:pt modelId="{A3E57910-EB90-4850-9A4E-8662A513D003}" type="pres">
      <dgm:prSet presAssocID="{4D3602F6-4A56-471E-94CA-95C297AF4D0A}" presName="bentUpArrow1" presStyleLbl="alignImgPlace1" presStyleIdx="1" presStyleCnt="2"/>
      <dgm:spPr/>
    </dgm:pt>
    <dgm:pt modelId="{FAF4FC6F-67B2-4C23-BD82-FF5779C49F32}" type="pres">
      <dgm:prSet presAssocID="{4D3602F6-4A56-471E-94CA-95C297AF4D0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21252-50A6-4EA9-AC51-762FFBA643C9}" type="pres">
      <dgm:prSet presAssocID="{4D3602F6-4A56-471E-94CA-95C297AF4D0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14751-3328-490B-A771-AD3E49DD01DB}" type="pres">
      <dgm:prSet presAssocID="{44F1BF6E-18A0-4182-BD68-FA72641FED89}" presName="sibTrans" presStyleCnt="0"/>
      <dgm:spPr/>
    </dgm:pt>
    <dgm:pt modelId="{694786D1-918A-4EAD-89A6-0B79C452A099}" type="pres">
      <dgm:prSet presAssocID="{C77B2DE7-72B5-4696-8020-E9D212156430}" presName="composite" presStyleCnt="0"/>
      <dgm:spPr/>
    </dgm:pt>
    <dgm:pt modelId="{54F8B79A-809C-4F22-B417-84B1257C574F}" type="pres">
      <dgm:prSet presAssocID="{C77B2DE7-72B5-4696-8020-E9D21215643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E5A4C-F18E-45E4-8C28-51A262A9F8A9}" type="pres">
      <dgm:prSet presAssocID="{C77B2DE7-72B5-4696-8020-E9D21215643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99C2B-7B85-4A10-BC2F-FB8B1D44E65B}" type="presOf" srcId="{FB0B7038-E59F-4A80-A75E-7AA9F300D739}" destId="{4E8D2CA5-E8F3-41AD-B35D-1FCF8CAD3487}" srcOrd="0" destOrd="0" presId="urn:microsoft.com/office/officeart/2005/8/layout/StepDownProcess#1"/>
    <dgm:cxn modelId="{B1BEE859-49B4-4B79-8F11-88FF0769CE5F}" srcId="{E9FF6F63-DE8B-49AE-AD60-255A714A296C}" destId="{9605A072-0B47-4717-B762-6E4A030618BB}" srcOrd="0" destOrd="0" parTransId="{634AE88D-8820-420B-87FD-977F139B503C}" sibTransId="{944FE9C1-9611-4716-B91B-6E3024D1434A}"/>
    <dgm:cxn modelId="{E302C567-A38D-4908-8C8C-55FD6F43452E}" type="presOf" srcId="{2C6AD28F-A1D9-42FD-8523-B2CDE1C853BE}" destId="{77AE5A4C-F18E-45E4-8C28-51A262A9F8A9}" srcOrd="0" destOrd="0" presId="urn:microsoft.com/office/officeart/2005/8/layout/StepDownProcess#1"/>
    <dgm:cxn modelId="{B4F09794-64C0-41EA-BF67-9E194C1EBDB9}" srcId="{FB0B7038-E59F-4A80-A75E-7AA9F300D739}" destId="{C77B2DE7-72B5-4696-8020-E9D212156430}" srcOrd="2" destOrd="0" parTransId="{CFDAE099-E9CA-400D-9E0B-5FF2A223D856}" sibTransId="{00E0D5AB-294E-4D02-9E82-5E730EC20037}"/>
    <dgm:cxn modelId="{542DA13C-A78C-4DE5-8ACD-58A39F7DDC6F}" type="presOf" srcId="{E9FF6F63-DE8B-49AE-AD60-255A714A296C}" destId="{B6B3DBAD-9628-4182-98C9-C3F56A96B563}" srcOrd="0" destOrd="0" presId="urn:microsoft.com/office/officeart/2005/8/layout/StepDownProcess#1"/>
    <dgm:cxn modelId="{7845711B-8EE8-44B9-901F-8580AC6B3950}" srcId="{4D3602F6-4A56-471E-94CA-95C297AF4D0A}" destId="{5137751A-6B92-4416-913C-FAEC6CB5829E}" srcOrd="0" destOrd="0" parTransId="{059D19CA-05CD-47BD-8E16-408EC613C9A8}" sibTransId="{3D0CFC71-DD02-4AEE-931E-800CBFD442DE}"/>
    <dgm:cxn modelId="{810071CC-9E71-49C1-9D34-CDB405910E44}" srcId="{FB0B7038-E59F-4A80-A75E-7AA9F300D739}" destId="{E9FF6F63-DE8B-49AE-AD60-255A714A296C}" srcOrd="0" destOrd="0" parTransId="{E2F25AF7-B1AC-494B-B2C1-7761C2AD5D10}" sibTransId="{7C3A5ED0-3AE2-4C34-80A5-AFDCC3D00C7D}"/>
    <dgm:cxn modelId="{93010D66-25D8-4D31-8C86-6EDA2B59A4D2}" srcId="{FB0B7038-E59F-4A80-A75E-7AA9F300D739}" destId="{4D3602F6-4A56-471E-94CA-95C297AF4D0A}" srcOrd="1" destOrd="0" parTransId="{511DB170-6BB5-4ADD-8085-548C5A4D75BB}" sibTransId="{44F1BF6E-18A0-4182-BD68-FA72641FED89}"/>
    <dgm:cxn modelId="{BCDB2C32-82DD-47E7-95A0-2931E7402865}" type="presOf" srcId="{4D3602F6-4A56-471E-94CA-95C297AF4D0A}" destId="{FAF4FC6F-67B2-4C23-BD82-FF5779C49F32}" srcOrd="0" destOrd="0" presId="urn:microsoft.com/office/officeart/2005/8/layout/StepDownProcess#1"/>
    <dgm:cxn modelId="{217E13A5-2832-4F4F-B331-2004DBC2071B}" type="presOf" srcId="{C77B2DE7-72B5-4696-8020-E9D212156430}" destId="{54F8B79A-809C-4F22-B417-84B1257C574F}" srcOrd="0" destOrd="0" presId="urn:microsoft.com/office/officeart/2005/8/layout/StepDownProcess#1"/>
    <dgm:cxn modelId="{B032574F-6168-4055-8EE0-CC3802C4616C}" srcId="{C77B2DE7-72B5-4696-8020-E9D212156430}" destId="{2C6AD28F-A1D9-42FD-8523-B2CDE1C853BE}" srcOrd="0" destOrd="0" parTransId="{C2130940-6177-476C-8D94-9A73013EDAE3}" sibTransId="{03815DB2-473C-47DE-A096-BBAC8434EAE7}"/>
    <dgm:cxn modelId="{013CA1D1-5C1F-4253-A459-A38439700DAF}" type="presOf" srcId="{5137751A-6B92-4416-913C-FAEC6CB5829E}" destId="{8F521252-50A6-4EA9-AC51-762FFBA643C9}" srcOrd="0" destOrd="0" presId="urn:microsoft.com/office/officeart/2005/8/layout/StepDownProcess#1"/>
    <dgm:cxn modelId="{FA3235DE-A009-46C5-A13A-8666ABDECAC8}" type="presOf" srcId="{9605A072-0B47-4717-B762-6E4A030618BB}" destId="{CF563743-F0CD-43FF-8ED9-181590D5AEC7}" srcOrd="0" destOrd="0" presId="urn:microsoft.com/office/officeart/2005/8/layout/StepDownProcess#1"/>
    <dgm:cxn modelId="{6647F9C6-B5F2-4394-9C04-174685EC0B84}" type="presParOf" srcId="{4E8D2CA5-E8F3-41AD-B35D-1FCF8CAD3487}" destId="{4885D9FF-6621-4FC5-A9DE-327AB74500CD}" srcOrd="0" destOrd="0" presId="urn:microsoft.com/office/officeart/2005/8/layout/StepDownProcess#1"/>
    <dgm:cxn modelId="{9C5F5626-2CFD-47D2-8349-1E5F1AA34884}" type="presParOf" srcId="{4885D9FF-6621-4FC5-A9DE-327AB74500CD}" destId="{C1069558-9A0D-4777-9B5C-1F8CC5A904D0}" srcOrd="0" destOrd="0" presId="urn:microsoft.com/office/officeart/2005/8/layout/StepDownProcess#1"/>
    <dgm:cxn modelId="{B373522D-5AB7-4B3B-8DFC-0626D7611C80}" type="presParOf" srcId="{4885D9FF-6621-4FC5-A9DE-327AB74500CD}" destId="{B6B3DBAD-9628-4182-98C9-C3F56A96B563}" srcOrd="1" destOrd="0" presId="urn:microsoft.com/office/officeart/2005/8/layout/StepDownProcess#1"/>
    <dgm:cxn modelId="{9167C3DE-081D-4E07-B15B-BCDDE32E1FBA}" type="presParOf" srcId="{4885D9FF-6621-4FC5-A9DE-327AB74500CD}" destId="{CF563743-F0CD-43FF-8ED9-181590D5AEC7}" srcOrd="2" destOrd="0" presId="urn:microsoft.com/office/officeart/2005/8/layout/StepDownProcess#1"/>
    <dgm:cxn modelId="{AB0BACEA-3C8D-4844-92A4-D0FFE0311A37}" type="presParOf" srcId="{4E8D2CA5-E8F3-41AD-B35D-1FCF8CAD3487}" destId="{F1E93E89-BF11-425F-8AD8-57BDCD076633}" srcOrd="1" destOrd="0" presId="urn:microsoft.com/office/officeart/2005/8/layout/StepDownProcess#1"/>
    <dgm:cxn modelId="{3A6395D0-F6AA-4434-8CAC-3495E1D3AF70}" type="presParOf" srcId="{4E8D2CA5-E8F3-41AD-B35D-1FCF8CAD3487}" destId="{5D08F00E-1A1B-44FE-B733-AC1EDA64F34E}" srcOrd="2" destOrd="0" presId="urn:microsoft.com/office/officeart/2005/8/layout/StepDownProcess#1"/>
    <dgm:cxn modelId="{137498B6-7B2C-43C0-B0B3-66A45992B93B}" type="presParOf" srcId="{5D08F00E-1A1B-44FE-B733-AC1EDA64F34E}" destId="{A3E57910-EB90-4850-9A4E-8662A513D003}" srcOrd="0" destOrd="0" presId="urn:microsoft.com/office/officeart/2005/8/layout/StepDownProcess#1"/>
    <dgm:cxn modelId="{AE9FD841-3CCB-4529-AAFE-B26D739A9F0D}" type="presParOf" srcId="{5D08F00E-1A1B-44FE-B733-AC1EDA64F34E}" destId="{FAF4FC6F-67B2-4C23-BD82-FF5779C49F32}" srcOrd="1" destOrd="0" presId="urn:microsoft.com/office/officeart/2005/8/layout/StepDownProcess#1"/>
    <dgm:cxn modelId="{E0813916-946D-47CC-BF66-F0D00D0DAB5E}" type="presParOf" srcId="{5D08F00E-1A1B-44FE-B733-AC1EDA64F34E}" destId="{8F521252-50A6-4EA9-AC51-762FFBA643C9}" srcOrd="2" destOrd="0" presId="urn:microsoft.com/office/officeart/2005/8/layout/StepDownProcess#1"/>
    <dgm:cxn modelId="{CB40A625-72C6-4469-A86C-139F5506745A}" type="presParOf" srcId="{4E8D2CA5-E8F3-41AD-B35D-1FCF8CAD3487}" destId="{B2014751-3328-490B-A771-AD3E49DD01DB}" srcOrd="3" destOrd="0" presId="urn:microsoft.com/office/officeart/2005/8/layout/StepDownProcess#1"/>
    <dgm:cxn modelId="{A817B626-6291-4250-BB50-43F6CB9939E5}" type="presParOf" srcId="{4E8D2CA5-E8F3-41AD-B35D-1FCF8CAD3487}" destId="{694786D1-918A-4EAD-89A6-0B79C452A099}" srcOrd="4" destOrd="0" presId="urn:microsoft.com/office/officeart/2005/8/layout/StepDownProcess#1"/>
    <dgm:cxn modelId="{CC1ADEAE-174D-4663-A223-785417396C39}" type="presParOf" srcId="{694786D1-918A-4EAD-89A6-0B79C452A099}" destId="{54F8B79A-809C-4F22-B417-84B1257C574F}" srcOrd="0" destOrd="0" presId="urn:microsoft.com/office/officeart/2005/8/layout/StepDownProcess#1"/>
    <dgm:cxn modelId="{482C6242-730A-4406-AE32-CF418742C069}" type="presParOf" srcId="{694786D1-918A-4EAD-89A6-0B79C452A099}" destId="{77AE5A4C-F18E-45E4-8C28-51A262A9F8A9}" srcOrd="1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2B458C-BC40-45A6-8A19-CA6B6A1A4FE2}" type="doc">
      <dgm:prSet loTypeId="urn:microsoft.com/office/officeart/2005/8/layout/vList6" loCatId="process" qsTypeId="urn:microsoft.com/office/officeart/2005/8/quickstyle/simple1#3" qsCatId="simple" csTypeId="urn:microsoft.com/office/officeart/2005/8/colors/colorful1#19" csCatId="accent1" phldr="0"/>
      <dgm:spPr/>
      <dgm:t>
        <a:bodyPr/>
        <a:lstStyle/>
        <a:p>
          <a:endParaRPr lang="en-US"/>
        </a:p>
      </dgm:t>
    </dgm:pt>
    <dgm:pt modelId="{49A999F3-5393-483C-B555-B31850A91A85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lâm sàng</a:t>
          </a:r>
        </a:p>
      </dgm:t>
    </dgm:pt>
    <dgm:pt modelId="{360286A8-D7B4-4F6A-95E0-0BEA70FFD800}" type="parTrans" cxnId="{200D2621-42C2-4CF5-9AED-F338D19EB802}">
      <dgm:prSet/>
      <dgm:spPr/>
      <dgm:t>
        <a:bodyPr/>
        <a:lstStyle/>
        <a:p>
          <a:endParaRPr lang="en-US"/>
        </a:p>
      </dgm:t>
    </dgm:pt>
    <dgm:pt modelId="{92A4D751-D9B2-4592-908C-8D7C3757D80D}" type="sibTrans" cxnId="{200D2621-42C2-4CF5-9AED-F338D19EB802}">
      <dgm:prSet/>
      <dgm:spPr/>
      <dgm:t>
        <a:bodyPr/>
        <a:lstStyle/>
        <a:p>
          <a:endParaRPr lang="en-US"/>
        </a:p>
      </dgm:t>
    </dgm:pt>
    <dgm:pt modelId="{7F907CF2-C614-4A82-ADF2-97BD3FFB279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Mạch, độ ấm chi, CRT</a:t>
          </a:r>
        </a:p>
      </dgm:t>
    </dgm:pt>
    <dgm:pt modelId="{0EA976F2-894F-4D09-9DA9-F01DF9CB3F1F}" type="parTrans" cxnId="{9AFD63D3-8323-422B-A971-8F2011AA64F7}">
      <dgm:prSet/>
      <dgm:spPr/>
      <dgm:t>
        <a:bodyPr/>
        <a:lstStyle/>
        <a:p>
          <a:endParaRPr lang="en-US"/>
        </a:p>
      </dgm:t>
    </dgm:pt>
    <dgm:pt modelId="{CB91B726-F4DE-441F-A2BD-87D81E8EBE31}" type="sibTrans" cxnId="{9AFD63D3-8323-422B-A971-8F2011AA64F7}">
      <dgm:prSet/>
      <dgm:spPr/>
      <dgm:t>
        <a:bodyPr/>
        <a:lstStyle/>
        <a:p>
          <a:endParaRPr lang="en-US"/>
        </a:p>
      </dgm:t>
    </dgm:pt>
    <dgm:pt modelId="{587D4D16-32B8-4BFC-B1D2-AC65AD8D835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HA; hiệu áp (di trì&gt;=3)</a:t>
          </a:r>
        </a:p>
      </dgm:t>
    </dgm:pt>
    <dgm:pt modelId="{FB55A0E5-5007-41EB-8773-983D40673D34}" type="parTrans" cxnId="{B7ACEA03-8F69-46F6-ABF1-34585C1C4933}">
      <dgm:prSet/>
      <dgm:spPr/>
      <dgm:t>
        <a:bodyPr/>
        <a:lstStyle/>
        <a:p>
          <a:endParaRPr lang="en-US"/>
        </a:p>
      </dgm:t>
    </dgm:pt>
    <dgm:pt modelId="{1D0E1F74-34ED-4A35-8D02-06520205B2A1}" type="sibTrans" cxnId="{B7ACEA03-8F69-46F6-ABF1-34585C1C4933}">
      <dgm:prSet/>
      <dgm:spPr/>
      <dgm:t>
        <a:bodyPr/>
        <a:lstStyle/>
        <a:p>
          <a:endParaRPr lang="en-US"/>
        </a:p>
      </dgm:t>
    </dgm:pt>
    <dgm:pt modelId="{10B886EA-431A-4352-AF0B-34B330CB10D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Nhịp thở</a:t>
          </a:r>
        </a:p>
      </dgm:t>
    </dgm:pt>
    <dgm:pt modelId="{26523DE4-5EA4-4EC6-ADAB-AD70081BA732}" type="parTrans" cxnId="{B849BE7A-8FA0-4167-AE85-1322B5A56503}">
      <dgm:prSet/>
      <dgm:spPr/>
      <dgm:t>
        <a:bodyPr/>
        <a:lstStyle/>
        <a:p>
          <a:endParaRPr lang="en-US"/>
        </a:p>
      </dgm:t>
    </dgm:pt>
    <dgm:pt modelId="{B66B05F5-1BE3-4ED4-B9C2-1BB33101D437}" type="sibTrans" cxnId="{B849BE7A-8FA0-4167-AE85-1322B5A56503}">
      <dgm:prSet/>
      <dgm:spPr/>
      <dgm:t>
        <a:bodyPr/>
        <a:lstStyle/>
        <a:p>
          <a:endParaRPr lang="en-US"/>
        </a:p>
      </dgm:t>
    </dgm:pt>
    <dgm:pt modelId="{FE61FD23-CA49-4BE4-A0F1-04FD1EAA97C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Nước tiểu</a:t>
          </a:r>
        </a:p>
      </dgm:t>
    </dgm:pt>
    <dgm:pt modelId="{69E13554-70D4-441B-B097-E3B7308AB370}" type="parTrans" cxnId="{1C4FF036-42D3-43E7-9F01-4F643BA12E94}">
      <dgm:prSet/>
      <dgm:spPr/>
      <dgm:t>
        <a:bodyPr/>
        <a:lstStyle/>
        <a:p>
          <a:endParaRPr lang="en-US"/>
        </a:p>
      </dgm:t>
    </dgm:pt>
    <dgm:pt modelId="{53BAA57D-7BB0-4E13-824E-87C92EA93367}" type="sibTrans" cxnId="{1C4FF036-42D3-43E7-9F01-4F643BA12E94}">
      <dgm:prSet/>
      <dgm:spPr/>
      <dgm:t>
        <a:bodyPr/>
        <a:lstStyle/>
        <a:p>
          <a:endParaRPr lang="en-US"/>
        </a:p>
      </dgm:t>
    </dgm:pt>
    <dgm:pt modelId="{D53B822D-A009-433B-9C42-C9E48F2382E5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Hct/sau truyền dịch chống sốc</a:t>
          </a:r>
        </a:p>
      </dgm:t>
    </dgm:pt>
    <dgm:pt modelId="{361BB1B2-26C4-418D-AA7E-3BCE179F9189}" type="parTrans" cxnId="{57118067-0D7C-4B25-A38E-C5C86D233BA2}">
      <dgm:prSet/>
      <dgm:spPr/>
      <dgm:t>
        <a:bodyPr/>
        <a:lstStyle/>
        <a:p>
          <a:endParaRPr lang="en-US"/>
        </a:p>
      </dgm:t>
    </dgm:pt>
    <dgm:pt modelId="{C9F3669F-E7CC-4682-80C6-69739008D0D8}" type="sibTrans" cxnId="{57118067-0D7C-4B25-A38E-C5C86D233BA2}">
      <dgm:prSet/>
      <dgm:spPr/>
      <dgm:t>
        <a:bodyPr/>
        <a:lstStyle/>
        <a:p>
          <a:endParaRPr lang="en-US"/>
        </a:p>
      </dgm:t>
    </dgm:pt>
    <dgm:pt modelId="{C4696398-B485-4CE9-B3C3-1089FF30319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Nếu lâm sàng cải thiện: Hct/2 g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C9789-4E0E-406A-8FCA-1EE4D0B57505}" type="parTrans" cxnId="{3CEB261E-D040-4C1B-80D7-9E5AC8144E02}">
      <dgm:prSet/>
      <dgm:spPr/>
      <dgm:t>
        <a:bodyPr/>
        <a:lstStyle/>
        <a:p>
          <a:endParaRPr lang="en-US"/>
        </a:p>
      </dgm:t>
    </dgm:pt>
    <dgm:pt modelId="{27923DB6-8ECC-4047-B109-447748AE2B33}" type="sibTrans" cxnId="{3CEB261E-D040-4C1B-80D7-9E5AC8144E02}">
      <dgm:prSet/>
      <dgm:spPr/>
      <dgm:t>
        <a:bodyPr/>
        <a:lstStyle/>
        <a:p>
          <a:endParaRPr lang="en-US"/>
        </a:p>
      </dgm:t>
    </dgm:pt>
    <dgm:pt modelId="{24DF3AE6-D93D-4BDC-8BB3-C551B359E9F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Nếu lâm sàng không cải thiện: Hct/1g</a:t>
          </a:r>
        </a:p>
      </dgm:t>
    </dgm:pt>
    <dgm:pt modelId="{3CB0FBF2-6CC0-430F-A7D5-D7EA699720E8}" type="parTrans" cxnId="{F10F7CBB-9EF4-4A65-8335-30B9DF6B189A}">
      <dgm:prSet/>
      <dgm:spPr/>
      <dgm:t>
        <a:bodyPr/>
        <a:lstStyle/>
        <a:p>
          <a:endParaRPr lang="en-US"/>
        </a:p>
      </dgm:t>
    </dgm:pt>
    <dgm:pt modelId="{61697405-DF1E-4CAA-BF7C-23288B5082CC}" type="sibTrans" cxnId="{F10F7CBB-9EF4-4A65-8335-30B9DF6B189A}">
      <dgm:prSet/>
      <dgm:spPr/>
      <dgm:t>
        <a:bodyPr/>
        <a:lstStyle/>
        <a:p>
          <a:endParaRPr lang="en-US"/>
        </a:p>
      </dgm:t>
    </dgm:pt>
    <dgm:pt modelId="{A905C592-5E95-4C71-B048-1BB941108E9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>
              <a:latin typeface="Arial" panose="020B0604020202020204" pitchFamily="34" charset="0"/>
              <a:cs typeface="Arial" panose="020B0604020202020204" pitchFamily="34" charset="0"/>
            </a:rPr>
            <a:t>Hct/ sau khi ra sốc</a:t>
          </a:r>
        </a:p>
      </dgm:t>
    </dgm:pt>
    <dgm:pt modelId="{36553B9D-8965-4077-9651-895B95D7FAE7}" type="parTrans" cxnId="{1E09CB69-61A1-4020-87B4-F6E3CD785955}">
      <dgm:prSet/>
      <dgm:spPr/>
      <dgm:t>
        <a:bodyPr/>
        <a:lstStyle/>
        <a:p>
          <a:endParaRPr lang="en-US"/>
        </a:p>
      </dgm:t>
    </dgm:pt>
    <dgm:pt modelId="{E9BB5B9E-7A46-434E-81C3-CD68426967C9}" type="sibTrans" cxnId="{1E09CB69-61A1-4020-87B4-F6E3CD785955}">
      <dgm:prSet/>
      <dgm:spPr/>
      <dgm:t>
        <a:bodyPr/>
        <a:lstStyle/>
        <a:p>
          <a:endParaRPr lang="en-US"/>
        </a:p>
      </dgm:t>
    </dgm:pt>
    <dgm:pt modelId="{A7CFC0F8-D357-4590-9437-065D926A64C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>
              <a:latin typeface="Arial" panose="020B0604020202020204" pitchFamily="34" charset="0"/>
              <a:cs typeface="Arial" panose="020B0604020202020204" pitchFamily="34" charset="0"/>
            </a:rPr>
            <a:t>Mỗi 2 - 4 g, </a:t>
          </a:r>
        </a:p>
      </dgm:t>
    </dgm:pt>
    <dgm:pt modelId="{2D9F1590-E373-426C-ACD1-1C1CB82FF9AD}" type="parTrans" cxnId="{1720F642-F336-41A3-8B82-FCCD562410FE}">
      <dgm:prSet/>
      <dgm:spPr/>
      <dgm:t>
        <a:bodyPr/>
        <a:lstStyle/>
        <a:p>
          <a:endParaRPr lang="en-US"/>
        </a:p>
      </dgm:t>
    </dgm:pt>
    <dgm:pt modelId="{78E09C65-AC26-4EF2-B8A8-C0E6BC92456B}" type="sibTrans" cxnId="{1720F642-F336-41A3-8B82-FCCD562410FE}">
      <dgm:prSet/>
      <dgm:spPr/>
      <dgm:t>
        <a:bodyPr/>
        <a:lstStyle/>
        <a:p>
          <a:endParaRPr lang="en-US"/>
        </a:p>
      </dgm:t>
    </dgm:pt>
    <dgm:pt modelId="{53346C34-D533-4716-B703-B55C7692308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>
              <a:latin typeface="Arial" panose="020B0604020202020204" pitchFamily="34" charset="0"/>
              <a:cs typeface="Arial" panose="020B0604020202020204" pitchFamily="34" charset="0"/>
            </a:rPr>
            <a:t>sau đó mỗi 4 - 6 g</a:t>
          </a:r>
        </a:p>
      </dgm:t>
    </dgm:pt>
    <dgm:pt modelId="{138DBE44-4939-4FCE-8D3C-FCE7D4CCAE3A}" type="parTrans" cxnId="{2B016A2D-135A-4C4E-805A-627D16D81AE9}">
      <dgm:prSet/>
      <dgm:spPr/>
      <dgm:t>
        <a:bodyPr/>
        <a:lstStyle/>
        <a:p>
          <a:endParaRPr lang="en-US"/>
        </a:p>
      </dgm:t>
    </dgm:pt>
    <dgm:pt modelId="{72820AEA-A898-45CC-A8B0-127DCDEFC3D6}" type="sibTrans" cxnId="{2B016A2D-135A-4C4E-805A-627D16D81AE9}">
      <dgm:prSet/>
      <dgm:spPr/>
      <dgm:t>
        <a:bodyPr/>
        <a:lstStyle/>
        <a:p>
          <a:endParaRPr lang="en-US"/>
        </a:p>
      </dgm:t>
    </dgm:pt>
    <dgm:pt modelId="{2EF8B422-C6FF-4D6D-9EC0-E16AF08EB397}" type="pres">
      <dgm:prSet presAssocID="{892B458C-BC40-45A6-8A19-CA6B6A1A4F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267F05-5909-4E72-A4A6-FE38F950F91F}" type="pres">
      <dgm:prSet presAssocID="{49A999F3-5393-483C-B555-B31850A91A85}" presName="linNode" presStyleCnt="0"/>
      <dgm:spPr/>
    </dgm:pt>
    <dgm:pt modelId="{3E5C28D6-E517-43C8-8FB4-28F9D62E9CD5}" type="pres">
      <dgm:prSet presAssocID="{49A999F3-5393-483C-B555-B31850A91A8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336A0-5BD4-4828-88F4-EACF259256AA}" type="pres">
      <dgm:prSet presAssocID="{49A999F3-5393-483C-B555-B31850A91A8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BF8D4-3AB1-463D-B5AE-DC2A3D7487A9}" type="pres">
      <dgm:prSet presAssocID="{92A4D751-D9B2-4592-908C-8D7C3757D80D}" presName="spacing" presStyleCnt="0"/>
      <dgm:spPr/>
    </dgm:pt>
    <dgm:pt modelId="{E9E12816-E339-4F6D-9BA6-4A75C59F9032}" type="pres">
      <dgm:prSet presAssocID="{D53B822D-A009-433B-9C42-C9E48F2382E5}" presName="linNode" presStyleCnt="0"/>
      <dgm:spPr/>
    </dgm:pt>
    <dgm:pt modelId="{5374CFFA-4AFA-4C8B-A17E-2A83A494C838}" type="pres">
      <dgm:prSet presAssocID="{D53B822D-A009-433B-9C42-C9E48F2382E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634E7-CFBB-41DF-86D8-912CF6A570D6}" type="pres">
      <dgm:prSet presAssocID="{D53B822D-A009-433B-9C42-C9E48F2382E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18FC6-8D1D-414D-87E7-F7510C8FCA3F}" type="pres">
      <dgm:prSet presAssocID="{C9F3669F-E7CC-4682-80C6-69739008D0D8}" presName="spacing" presStyleCnt="0"/>
      <dgm:spPr/>
    </dgm:pt>
    <dgm:pt modelId="{B0222B87-775F-4C4C-8099-E3CB9E9761D2}" type="pres">
      <dgm:prSet presAssocID="{A905C592-5E95-4C71-B048-1BB941108E9E}" presName="linNode" presStyleCnt="0"/>
      <dgm:spPr/>
    </dgm:pt>
    <dgm:pt modelId="{48C619AA-3E68-433A-9026-4D30DC585A29}" type="pres">
      <dgm:prSet presAssocID="{A905C592-5E95-4C71-B048-1BB941108E9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29317-44B8-4D90-8F86-E1CB22B86887}" type="pres">
      <dgm:prSet presAssocID="{A905C592-5E95-4C71-B048-1BB941108E9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0EDD1-EE74-4779-85FC-8A92BB9ED70B}" type="presOf" srcId="{892B458C-BC40-45A6-8A19-CA6B6A1A4FE2}" destId="{2EF8B422-C6FF-4D6D-9EC0-E16AF08EB397}" srcOrd="0" destOrd="0" presId="urn:microsoft.com/office/officeart/2005/8/layout/vList6"/>
    <dgm:cxn modelId="{F10F7CBB-9EF4-4A65-8335-30B9DF6B189A}" srcId="{D53B822D-A009-433B-9C42-C9E48F2382E5}" destId="{24DF3AE6-D93D-4BDC-8BB3-C551B359E9F0}" srcOrd="1" destOrd="0" parTransId="{3CB0FBF2-6CC0-430F-A7D5-D7EA699720E8}" sibTransId="{61697405-DF1E-4CAA-BF7C-23288B5082CC}"/>
    <dgm:cxn modelId="{B7ACEA03-8F69-46F6-ABF1-34585C1C4933}" srcId="{49A999F3-5393-483C-B555-B31850A91A85}" destId="{587D4D16-32B8-4BFC-B1D2-AC65AD8D8352}" srcOrd="1" destOrd="0" parTransId="{FB55A0E5-5007-41EB-8773-983D40673D34}" sibTransId="{1D0E1F74-34ED-4A35-8D02-06520205B2A1}"/>
    <dgm:cxn modelId="{9AFD63D3-8323-422B-A971-8F2011AA64F7}" srcId="{49A999F3-5393-483C-B555-B31850A91A85}" destId="{7F907CF2-C614-4A82-ADF2-97BD3FFB2791}" srcOrd="0" destOrd="0" parTransId="{0EA976F2-894F-4D09-9DA9-F01DF9CB3F1F}" sibTransId="{CB91B726-F4DE-441F-A2BD-87D81E8EBE31}"/>
    <dgm:cxn modelId="{2B016A2D-135A-4C4E-805A-627D16D81AE9}" srcId="{A905C592-5E95-4C71-B048-1BB941108E9E}" destId="{53346C34-D533-4716-B703-B55C76923081}" srcOrd="1" destOrd="0" parTransId="{138DBE44-4939-4FCE-8D3C-FCE7D4CCAE3A}" sibTransId="{72820AEA-A898-45CC-A8B0-127DCDEFC3D6}"/>
    <dgm:cxn modelId="{1C4FF036-42D3-43E7-9F01-4F643BA12E94}" srcId="{49A999F3-5393-483C-B555-B31850A91A85}" destId="{FE61FD23-CA49-4BE4-A0F1-04FD1EAA97CE}" srcOrd="3" destOrd="0" parTransId="{69E13554-70D4-441B-B097-E3B7308AB370}" sibTransId="{53BAA57D-7BB0-4E13-824E-87C92EA93367}"/>
    <dgm:cxn modelId="{1E09CB69-61A1-4020-87B4-F6E3CD785955}" srcId="{892B458C-BC40-45A6-8A19-CA6B6A1A4FE2}" destId="{A905C592-5E95-4C71-B048-1BB941108E9E}" srcOrd="2" destOrd="0" parTransId="{36553B9D-8965-4077-9651-895B95D7FAE7}" sibTransId="{E9BB5B9E-7A46-434E-81C3-CD68426967C9}"/>
    <dgm:cxn modelId="{A7F6F2F5-5532-4588-A84F-02D1A87CCF81}" type="presOf" srcId="{A7CFC0F8-D357-4590-9437-065D926A64C5}" destId="{64329317-44B8-4D90-8F86-E1CB22B86887}" srcOrd="0" destOrd="0" presId="urn:microsoft.com/office/officeart/2005/8/layout/vList6"/>
    <dgm:cxn modelId="{200D2621-42C2-4CF5-9AED-F338D19EB802}" srcId="{892B458C-BC40-45A6-8A19-CA6B6A1A4FE2}" destId="{49A999F3-5393-483C-B555-B31850A91A85}" srcOrd="0" destOrd="0" parTransId="{360286A8-D7B4-4F6A-95E0-0BEA70FFD800}" sibTransId="{92A4D751-D9B2-4592-908C-8D7C3757D80D}"/>
    <dgm:cxn modelId="{CEDB8FD1-21F0-4B17-9EC3-AED380792F90}" type="presOf" srcId="{C4696398-B485-4CE9-B3C3-1089FF303198}" destId="{D74634E7-CFBB-41DF-86D8-912CF6A570D6}" srcOrd="0" destOrd="0" presId="urn:microsoft.com/office/officeart/2005/8/layout/vList6"/>
    <dgm:cxn modelId="{C706618D-E2F4-4191-890B-0E9D3AC40DA5}" type="presOf" srcId="{D53B822D-A009-433B-9C42-C9E48F2382E5}" destId="{5374CFFA-4AFA-4C8B-A17E-2A83A494C838}" srcOrd="0" destOrd="0" presId="urn:microsoft.com/office/officeart/2005/8/layout/vList6"/>
    <dgm:cxn modelId="{E0905FD9-ACD6-4BA8-ABCF-C3ADEE405104}" type="presOf" srcId="{24DF3AE6-D93D-4BDC-8BB3-C551B359E9F0}" destId="{D74634E7-CFBB-41DF-86D8-912CF6A570D6}" srcOrd="0" destOrd="1" presId="urn:microsoft.com/office/officeart/2005/8/layout/vList6"/>
    <dgm:cxn modelId="{1D2300C1-2ED2-432E-B9BA-408ADAB50B1A}" type="presOf" srcId="{49A999F3-5393-483C-B555-B31850A91A85}" destId="{3E5C28D6-E517-43C8-8FB4-28F9D62E9CD5}" srcOrd="0" destOrd="0" presId="urn:microsoft.com/office/officeart/2005/8/layout/vList6"/>
    <dgm:cxn modelId="{60708CBA-BB9D-40CB-94BF-CDBED7EFB872}" type="presOf" srcId="{FE61FD23-CA49-4BE4-A0F1-04FD1EAA97CE}" destId="{F64336A0-5BD4-4828-88F4-EACF259256AA}" srcOrd="0" destOrd="3" presId="urn:microsoft.com/office/officeart/2005/8/layout/vList6"/>
    <dgm:cxn modelId="{9F52C0BD-B6A6-4780-A84F-39011ED0E2E9}" type="presOf" srcId="{53346C34-D533-4716-B703-B55C76923081}" destId="{64329317-44B8-4D90-8F86-E1CB22B86887}" srcOrd="0" destOrd="1" presId="urn:microsoft.com/office/officeart/2005/8/layout/vList6"/>
    <dgm:cxn modelId="{E229EB49-6A9D-4DC6-9E2B-9ED727C22E82}" type="presOf" srcId="{10B886EA-431A-4352-AF0B-34B330CB10D6}" destId="{F64336A0-5BD4-4828-88F4-EACF259256AA}" srcOrd="0" destOrd="2" presId="urn:microsoft.com/office/officeart/2005/8/layout/vList6"/>
    <dgm:cxn modelId="{B849BE7A-8FA0-4167-AE85-1322B5A56503}" srcId="{49A999F3-5393-483C-B555-B31850A91A85}" destId="{10B886EA-431A-4352-AF0B-34B330CB10D6}" srcOrd="2" destOrd="0" parTransId="{26523DE4-5EA4-4EC6-ADAB-AD70081BA732}" sibTransId="{B66B05F5-1BE3-4ED4-B9C2-1BB33101D437}"/>
    <dgm:cxn modelId="{3CEB261E-D040-4C1B-80D7-9E5AC8144E02}" srcId="{D53B822D-A009-433B-9C42-C9E48F2382E5}" destId="{C4696398-B485-4CE9-B3C3-1089FF303198}" srcOrd="0" destOrd="0" parTransId="{E07C9789-4E0E-406A-8FCA-1EE4D0B57505}" sibTransId="{27923DB6-8ECC-4047-B109-447748AE2B33}"/>
    <dgm:cxn modelId="{1720F642-F336-41A3-8B82-FCCD562410FE}" srcId="{A905C592-5E95-4C71-B048-1BB941108E9E}" destId="{A7CFC0F8-D357-4590-9437-065D926A64C5}" srcOrd="0" destOrd="0" parTransId="{2D9F1590-E373-426C-ACD1-1C1CB82FF9AD}" sibTransId="{78E09C65-AC26-4EF2-B8A8-C0E6BC92456B}"/>
    <dgm:cxn modelId="{57118067-0D7C-4B25-A38E-C5C86D233BA2}" srcId="{892B458C-BC40-45A6-8A19-CA6B6A1A4FE2}" destId="{D53B822D-A009-433B-9C42-C9E48F2382E5}" srcOrd="1" destOrd="0" parTransId="{361BB1B2-26C4-418D-AA7E-3BCE179F9189}" sibTransId="{C9F3669F-E7CC-4682-80C6-69739008D0D8}"/>
    <dgm:cxn modelId="{8DC9E3D7-A4F7-4F54-BE94-7D616CE68800}" type="presOf" srcId="{A905C592-5E95-4C71-B048-1BB941108E9E}" destId="{48C619AA-3E68-433A-9026-4D30DC585A29}" srcOrd="0" destOrd="0" presId="urn:microsoft.com/office/officeart/2005/8/layout/vList6"/>
    <dgm:cxn modelId="{84C136AF-7218-422F-A5A7-46E149D863D3}" type="presOf" srcId="{587D4D16-32B8-4BFC-B1D2-AC65AD8D8352}" destId="{F64336A0-5BD4-4828-88F4-EACF259256AA}" srcOrd="0" destOrd="1" presId="urn:microsoft.com/office/officeart/2005/8/layout/vList6"/>
    <dgm:cxn modelId="{CC279DF0-1F7B-40F7-9357-CF4ED548F537}" type="presOf" srcId="{7F907CF2-C614-4A82-ADF2-97BD3FFB2791}" destId="{F64336A0-5BD4-4828-88F4-EACF259256AA}" srcOrd="0" destOrd="0" presId="urn:microsoft.com/office/officeart/2005/8/layout/vList6"/>
    <dgm:cxn modelId="{590B9A12-9560-4327-A957-00B0DE47C25C}" type="presParOf" srcId="{2EF8B422-C6FF-4D6D-9EC0-E16AF08EB397}" destId="{20267F05-5909-4E72-A4A6-FE38F950F91F}" srcOrd="0" destOrd="0" presId="urn:microsoft.com/office/officeart/2005/8/layout/vList6"/>
    <dgm:cxn modelId="{0066110D-8445-4DEE-9C83-541DC29E98EC}" type="presParOf" srcId="{20267F05-5909-4E72-A4A6-FE38F950F91F}" destId="{3E5C28D6-E517-43C8-8FB4-28F9D62E9CD5}" srcOrd="0" destOrd="0" presId="urn:microsoft.com/office/officeart/2005/8/layout/vList6"/>
    <dgm:cxn modelId="{5B0DE9A8-AE0F-4490-B6DB-9C95353281D4}" type="presParOf" srcId="{20267F05-5909-4E72-A4A6-FE38F950F91F}" destId="{F64336A0-5BD4-4828-88F4-EACF259256AA}" srcOrd="1" destOrd="0" presId="urn:microsoft.com/office/officeart/2005/8/layout/vList6"/>
    <dgm:cxn modelId="{1D32E531-5DFC-485E-861D-CB9AA226B832}" type="presParOf" srcId="{2EF8B422-C6FF-4D6D-9EC0-E16AF08EB397}" destId="{E62BF8D4-3AB1-463D-B5AE-DC2A3D7487A9}" srcOrd="1" destOrd="0" presId="urn:microsoft.com/office/officeart/2005/8/layout/vList6"/>
    <dgm:cxn modelId="{E6794318-B51D-4E4C-BFE1-B7265488FDD2}" type="presParOf" srcId="{2EF8B422-C6FF-4D6D-9EC0-E16AF08EB397}" destId="{E9E12816-E339-4F6D-9BA6-4A75C59F9032}" srcOrd="2" destOrd="0" presId="urn:microsoft.com/office/officeart/2005/8/layout/vList6"/>
    <dgm:cxn modelId="{0305B922-5AB8-4320-8FCD-55B3F1BC7DBB}" type="presParOf" srcId="{E9E12816-E339-4F6D-9BA6-4A75C59F9032}" destId="{5374CFFA-4AFA-4C8B-A17E-2A83A494C838}" srcOrd="0" destOrd="0" presId="urn:microsoft.com/office/officeart/2005/8/layout/vList6"/>
    <dgm:cxn modelId="{9C0D7A4E-4913-43C9-8E9E-8EEF926FF605}" type="presParOf" srcId="{E9E12816-E339-4F6D-9BA6-4A75C59F9032}" destId="{D74634E7-CFBB-41DF-86D8-912CF6A570D6}" srcOrd="1" destOrd="0" presId="urn:microsoft.com/office/officeart/2005/8/layout/vList6"/>
    <dgm:cxn modelId="{A22F4637-198F-4AC2-BD8A-9F3152A328FB}" type="presParOf" srcId="{2EF8B422-C6FF-4D6D-9EC0-E16AF08EB397}" destId="{88618FC6-8D1D-414D-87E7-F7510C8FCA3F}" srcOrd="3" destOrd="0" presId="urn:microsoft.com/office/officeart/2005/8/layout/vList6"/>
    <dgm:cxn modelId="{B2149272-8F19-448A-B464-6FD9349E1251}" type="presParOf" srcId="{2EF8B422-C6FF-4D6D-9EC0-E16AF08EB397}" destId="{B0222B87-775F-4C4C-8099-E3CB9E9761D2}" srcOrd="4" destOrd="0" presId="urn:microsoft.com/office/officeart/2005/8/layout/vList6"/>
    <dgm:cxn modelId="{6E56F036-62D4-42B7-BEFB-DF5163220361}" type="presParOf" srcId="{B0222B87-775F-4C4C-8099-E3CB9E9761D2}" destId="{48C619AA-3E68-433A-9026-4D30DC585A29}" srcOrd="0" destOrd="0" presId="urn:microsoft.com/office/officeart/2005/8/layout/vList6"/>
    <dgm:cxn modelId="{96801FC6-7CB5-4CE9-AB81-47A3CCE4EA47}" type="presParOf" srcId="{B0222B87-775F-4C4C-8099-E3CB9E9761D2}" destId="{64329317-44B8-4D90-8F86-E1CB22B868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6BD899-5C5C-4011-9EED-2AB0DE600DAA}" type="doc">
      <dgm:prSet loTypeId="urn:microsoft.com/office/officeart/2008/layout/LinedList" loCatId="hierarchy" qsTypeId="urn:microsoft.com/office/officeart/2005/8/quickstyle/simple5#3" qsCatId="simple" csTypeId="urn:microsoft.com/office/officeart/2005/8/colors/accent3_1#1" csCatId="accent1" phldr="1"/>
      <dgm:spPr/>
      <dgm:t>
        <a:bodyPr/>
        <a:lstStyle/>
        <a:p>
          <a:endParaRPr lang="en-US"/>
        </a:p>
      </dgm:t>
    </dgm:pt>
    <dgm:pt modelId="{FCFE85F6-B077-498B-92F5-2B62BC19219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Lưu </a:t>
          </a:r>
          <a:r>
            <a:rPr lang="vi-VN" alt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ý </a:t>
          </a:r>
          <a:endParaRPr lang="vi-VN" altLang="en-US" sz="5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091E1-9403-4708-BDFD-DAAAD68964DF}" type="parTrans" cxnId="{DDD068EA-AC7E-4880-BD5C-B1D748869E5E}">
      <dgm:prSet/>
      <dgm:spPr/>
      <dgm:t>
        <a:bodyPr/>
        <a:lstStyle/>
        <a:p>
          <a:endParaRPr lang="en-US"/>
        </a:p>
      </dgm:t>
    </dgm:pt>
    <dgm:pt modelId="{0FD6F236-3391-4B89-8FC5-854F6A220676}" type="sibTrans" cxnId="{DDD068EA-AC7E-4880-BD5C-B1D748869E5E}">
      <dgm:prSet/>
      <dgm:spPr/>
      <dgm:t>
        <a:bodyPr/>
        <a:lstStyle/>
        <a:p>
          <a:endParaRPr lang="en-US"/>
        </a:p>
      </dgm:t>
    </dgm:pt>
    <dgm:pt modelId="{DCE60B07-EDBE-4359-B065-4531128E8340}">
      <dgm:prSet phldrT="[Text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Thay đổi dịch phải dựa vào M, HA, lượng nước tiểu, , tình trạng tim phổi, Hct, CVP, các </a:t>
          </a:r>
          <a:r>
            <a:rPr lang="en-US" altLang="en-US" dirty="0" smtClean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altLang="en-US" dirty="0" smtClean="0">
              <a:latin typeface="Arial" panose="020B0604020202020204" pitchFamily="34" charset="0"/>
              <a:cs typeface="Arial" panose="020B0604020202020204" pitchFamily="34" charset="0"/>
            </a:rPr>
            <a:t>hỉ </a:t>
          </a: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số đánh giá HĐ (nếu có)</a:t>
          </a:r>
        </a:p>
      </dgm:t>
    </dgm:pt>
    <dgm:pt modelId="{69ED1C20-A93F-4767-AD53-CE1D12105555}" type="parTrans" cxnId="{F97F0580-C2EA-4C1F-A552-854D5DCAB7B0}">
      <dgm:prSet/>
      <dgm:spPr/>
      <dgm:t>
        <a:bodyPr/>
        <a:lstStyle/>
        <a:p>
          <a:endParaRPr lang="en-US"/>
        </a:p>
      </dgm:t>
    </dgm:pt>
    <dgm:pt modelId="{E5201F47-493A-4FBC-83E4-59E64E9445DB}" type="sibTrans" cxnId="{F97F0580-C2EA-4C1F-A552-854D5DCAB7B0}">
      <dgm:prSet/>
      <dgm:spPr/>
      <dgm:t>
        <a:bodyPr/>
        <a:lstStyle/>
        <a:p>
          <a:endParaRPr lang="en-US"/>
        </a:p>
      </dgm:t>
    </dgm:pt>
    <dgm:pt modelId="{00021300-0F81-42C2-8EA0-6AF1014EE09E}">
      <dgm:prSet phldrT="[Text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trong trường hợp </a:t>
          </a:r>
          <a:r>
            <a:rPr lang="vi-VN" altLang="en-US" dirty="0" smtClean="0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altLang="en-US" dirty="0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vi-VN" alt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thương gan, chống chỉ định dùng LR chỉ có tính tương đối</a:t>
          </a:r>
        </a:p>
      </dgm:t>
    </dgm:pt>
    <dgm:pt modelId="{38BC0258-B189-45F6-B5BE-53976450D368}" type="parTrans" cxnId="{44071713-7F1B-44BB-AD4F-387AA2D08364}">
      <dgm:prSet/>
      <dgm:spPr/>
      <dgm:t>
        <a:bodyPr/>
        <a:lstStyle/>
        <a:p>
          <a:endParaRPr lang="en-US"/>
        </a:p>
      </dgm:t>
    </dgm:pt>
    <dgm:pt modelId="{81C7C63E-2650-48E4-B1B1-9ED69F34852C}" type="sibTrans" cxnId="{44071713-7F1B-44BB-AD4F-387AA2D08364}">
      <dgm:prSet/>
      <dgm:spPr/>
      <dgm:t>
        <a:bodyPr/>
        <a:lstStyle/>
        <a:p>
          <a:endParaRPr lang="en-US"/>
        </a:p>
      </dgm:t>
    </dgm:pt>
    <dgm:pt modelId="{FFFC2AC3-1A38-497F-95BC-32764EC2582B}">
      <dgm:prSet phldrT="[Text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khi tái sốc: thời gian truyền dịch có thể ngắn hơn tùy vào: thời điểm tái sốc, lâm sàng, diển tiến Hct</a:t>
          </a:r>
        </a:p>
      </dgm:t>
    </dgm:pt>
    <dgm:pt modelId="{ADB291FF-1A63-4BFA-87B7-541268AAA7A1}" type="parTrans" cxnId="{328DFDA7-21E1-48E0-9F9B-7A1982B94F37}">
      <dgm:prSet/>
      <dgm:spPr/>
      <dgm:t>
        <a:bodyPr/>
        <a:lstStyle/>
        <a:p>
          <a:endParaRPr lang="en-US"/>
        </a:p>
      </dgm:t>
    </dgm:pt>
    <dgm:pt modelId="{B477E929-B0FF-4D30-ADF9-58F779AB3475}" type="sibTrans" cxnId="{328DFDA7-21E1-48E0-9F9B-7A1982B94F37}">
      <dgm:prSet/>
      <dgm:spPr/>
      <dgm:t>
        <a:bodyPr/>
        <a:lstStyle/>
        <a:p>
          <a:endParaRPr lang="en-US"/>
        </a:p>
      </dgm:t>
    </dgm:pt>
    <dgm:pt modelId="{875EF6B1-AE5C-463F-9955-7F0963FF555C}" type="pres">
      <dgm:prSet presAssocID="{FE6BD899-5C5C-4011-9EED-2AB0DE600D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53844C-BDD2-4C9E-B63A-175B83793DF9}" type="pres">
      <dgm:prSet presAssocID="{FCFE85F6-B077-498B-92F5-2B62BC192196}" presName="thickLine" presStyleLbl="alignNode1" presStyleIdx="0" presStyleCnt="1"/>
      <dgm:spPr/>
    </dgm:pt>
    <dgm:pt modelId="{18B56ADC-D6A5-4D13-AB02-1D35E74FD7B6}" type="pres">
      <dgm:prSet presAssocID="{FCFE85F6-B077-498B-92F5-2B62BC192196}" presName="horz1" presStyleCnt="0"/>
      <dgm:spPr/>
    </dgm:pt>
    <dgm:pt modelId="{3A17F332-CF75-4F2F-B66E-230323E8FB66}" type="pres">
      <dgm:prSet presAssocID="{FCFE85F6-B077-498B-92F5-2B62BC192196}" presName="tx1" presStyleLbl="revTx" presStyleIdx="0" presStyleCnt="4"/>
      <dgm:spPr/>
      <dgm:t>
        <a:bodyPr/>
        <a:lstStyle/>
        <a:p>
          <a:endParaRPr lang="en-US"/>
        </a:p>
      </dgm:t>
    </dgm:pt>
    <dgm:pt modelId="{042B18AA-70AF-4E28-A52C-50676B51A287}" type="pres">
      <dgm:prSet presAssocID="{FCFE85F6-B077-498B-92F5-2B62BC192196}" presName="vert1" presStyleCnt="0"/>
      <dgm:spPr/>
    </dgm:pt>
    <dgm:pt modelId="{28A1D33A-9140-450E-A642-9FA16AE39CB6}" type="pres">
      <dgm:prSet presAssocID="{DCE60B07-EDBE-4359-B065-4531128E8340}" presName="vertSpace2a" presStyleCnt="0"/>
      <dgm:spPr/>
    </dgm:pt>
    <dgm:pt modelId="{5DD4E426-A3B8-448F-8153-5FFB951AE88B}" type="pres">
      <dgm:prSet presAssocID="{DCE60B07-EDBE-4359-B065-4531128E8340}" presName="horz2" presStyleCnt="0"/>
      <dgm:spPr/>
    </dgm:pt>
    <dgm:pt modelId="{A87A666E-C90B-4A12-A15E-F0EEDAA5C453}" type="pres">
      <dgm:prSet presAssocID="{DCE60B07-EDBE-4359-B065-4531128E8340}" presName="horzSpace2" presStyleCnt="0"/>
      <dgm:spPr/>
    </dgm:pt>
    <dgm:pt modelId="{63E44FC5-9EEE-4797-80DE-F81C39EB2BA3}" type="pres">
      <dgm:prSet presAssocID="{DCE60B07-EDBE-4359-B065-4531128E8340}" presName="tx2" presStyleLbl="revTx" presStyleIdx="1" presStyleCnt="4"/>
      <dgm:spPr/>
      <dgm:t>
        <a:bodyPr/>
        <a:lstStyle/>
        <a:p>
          <a:endParaRPr lang="en-US"/>
        </a:p>
      </dgm:t>
    </dgm:pt>
    <dgm:pt modelId="{5B3E0EA9-67C2-4B8F-BB30-38641E4ED9E8}" type="pres">
      <dgm:prSet presAssocID="{DCE60B07-EDBE-4359-B065-4531128E8340}" presName="vert2" presStyleCnt="0"/>
      <dgm:spPr/>
    </dgm:pt>
    <dgm:pt modelId="{41290723-F512-4CCE-8805-7EBFC17C077B}" type="pres">
      <dgm:prSet presAssocID="{DCE60B07-EDBE-4359-B065-4531128E8340}" presName="thinLine2b" presStyleLbl="callout" presStyleIdx="0" presStyleCnt="3"/>
      <dgm:spPr/>
    </dgm:pt>
    <dgm:pt modelId="{E7290C8A-CE93-48AA-BD68-B11B838A14CB}" type="pres">
      <dgm:prSet presAssocID="{DCE60B07-EDBE-4359-B065-4531128E8340}" presName="vertSpace2b" presStyleCnt="0"/>
      <dgm:spPr/>
    </dgm:pt>
    <dgm:pt modelId="{FFC3C51F-3047-42FC-847C-5CA33C559037}" type="pres">
      <dgm:prSet presAssocID="{00021300-0F81-42C2-8EA0-6AF1014EE09E}" presName="horz2" presStyleCnt="0"/>
      <dgm:spPr/>
    </dgm:pt>
    <dgm:pt modelId="{3641F73C-6D52-4E6C-9881-E55D34A64453}" type="pres">
      <dgm:prSet presAssocID="{00021300-0F81-42C2-8EA0-6AF1014EE09E}" presName="horzSpace2" presStyleCnt="0"/>
      <dgm:spPr/>
    </dgm:pt>
    <dgm:pt modelId="{4B6BF950-00B4-44A5-8C15-34C8D97692EF}" type="pres">
      <dgm:prSet presAssocID="{00021300-0F81-42C2-8EA0-6AF1014EE09E}" presName="tx2" presStyleLbl="revTx" presStyleIdx="2" presStyleCnt="4"/>
      <dgm:spPr/>
      <dgm:t>
        <a:bodyPr/>
        <a:lstStyle/>
        <a:p>
          <a:endParaRPr lang="en-US"/>
        </a:p>
      </dgm:t>
    </dgm:pt>
    <dgm:pt modelId="{CA62F65C-AA2E-4863-999B-C2BC2F85CEC2}" type="pres">
      <dgm:prSet presAssocID="{00021300-0F81-42C2-8EA0-6AF1014EE09E}" presName="vert2" presStyleCnt="0"/>
      <dgm:spPr/>
    </dgm:pt>
    <dgm:pt modelId="{8A3CE341-7BCF-45C6-99BF-5C93DEC138A0}" type="pres">
      <dgm:prSet presAssocID="{00021300-0F81-42C2-8EA0-6AF1014EE09E}" presName="thinLine2b" presStyleLbl="callout" presStyleIdx="1" presStyleCnt="3"/>
      <dgm:spPr/>
    </dgm:pt>
    <dgm:pt modelId="{D4877467-6E28-4E21-8AF9-2A1925DFD45D}" type="pres">
      <dgm:prSet presAssocID="{00021300-0F81-42C2-8EA0-6AF1014EE09E}" presName="vertSpace2b" presStyleCnt="0"/>
      <dgm:spPr/>
    </dgm:pt>
    <dgm:pt modelId="{86CDED68-A835-4E3D-88DF-D95E4230812E}" type="pres">
      <dgm:prSet presAssocID="{FFFC2AC3-1A38-497F-95BC-32764EC2582B}" presName="horz2" presStyleCnt="0"/>
      <dgm:spPr/>
    </dgm:pt>
    <dgm:pt modelId="{EF64B683-305A-4D4A-8A1A-57E7CE15E390}" type="pres">
      <dgm:prSet presAssocID="{FFFC2AC3-1A38-497F-95BC-32764EC2582B}" presName="horzSpace2" presStyleCnt="0"/>
      <dgm:spPr/>
    </dgm:pt>
    <dgm:pt modelId="{2DBF34BB-3F4A-454D-9FAD-6C9F48575974}" type="pres">
      <dgm:prSet presAssocID="{FFFC2AC3-1A38-497F-95BC-32764EC2582B}" presName="tx2" presStyleLbl="revTx" presStyleIdx="3" presStyleCnt="4"/>
      <dgm:spPr/>
      <dgm:t>
        <a:bodyPr/>
        <a:lstStyle/>
        <a:p>
          <a:endParaRPr lang="en-US"/>
        </a:p>
      </dgm:t>
    </dgm:pt>
    <dgm:pt modelId="{3934FCC1-D3F7-4B88-83DB-970E77B3F0E0}" type="pres">
      <dgm:prSet presAssocID="{FFFC2AC3-1A38-497F-95BC-32764EC2582B}" presName="vert2" presStyleCnt="0"/>
      <dgm:spPr/>
    </dgm:pt>
    <dgm:pt modelId="{5F691AA7-41B2-4E8C-83B5-522F2EAF4EB3}" type="pres">
      <dgm:prSet presAssocID="{FFFC2AC3-1A38-497F-95BC-32764EC2582B}" presName="thinLine2b" presStyleLbl="callout" presStyleIdx="2" presStyleCnt="3"/>
      <dgm:spPr/>
    </dgm:pt>
    <dgm:pt modelId="{CFCE2EE3-91CA-4264-A26E-835808A3255E}" type="pres">
      <dgm:prSet presAssocID="{FFFC2AC3-1A38-497F-95BC-32764EC2582B}" presName="vertSpace2b" presStyleCnt="0"/>
      <dgm:spPr/>
    </dgm:pt>
  </dgm:ptLst>
  <dgm:cxnLst>
    <dgm:cxn modelId="{4F02B736-1D38-4F67-9C69-AA0A90604B79}" type="presOf" srcId="{00021300-0F81-42C2-8EA0-6AF1014EE09E}" destId="{4B6BF950-00B4-44A5-8C15-34C8D97692EF}" srcOrd="0" destOrd="0" presId="urn:microsoft.com/office/officeart/2008/layout/LinedList"/>
    <dgm:cxn modelId="{F97F0580-C2EA-4C1F-A552-854D5DCAB7B0}" srcId="{FCFE85F6-B077-498B-92F5-2B62BC192196}" destId="{DCE60B07-EDBE-4359-B065-4531128E8340}" srcOrd="0" destOrd="0" parTransId="{69ED1C20-A93F-4767-AD53-CE1D12105555}" sibTransId="{E5201F47-493A-4FBC-83E4-59E64E9445DB}"/>
    <dgm:cxn modelId="{0B981764-E9DE-4E64-B6F0-D9C1CA6B3943}" type="presOf" srcId="{FCFE85F6-B077-498B-92F5-2B62BC192196}" destId="{3A17F332-CF75-4F2F-B66E-230323E8FB66}" srcOrd="0" destOrd="0" presId="urn:microsoft.com/office/officeart/2008/layout/LinedList"/>
    <dgm:cxn modelId="{44071713-7F1B-44BB-AD4F-387AA2D08364}" srcId="{FCFE85F6-B077-498B-92F5-2B62BC192196}" destId="{00021300-0F81-42C2-8EA0-6AF1014EE09E}" srcOrd="1" destOrd="0" parTransId="{38BC0258-B189-45F6-B5BE-53976450D368}" sibTransId="{81C7C63E-2650-48E4-B1B1-9ED69F34852C}"/>
    <dgm:cxn modelId="{86504158-F093-4469-A26B-1A7564A6001C}" type="presOf" srcId="{DCE60B07-EDBE-4359-B065-4531128E8340}" destId="{63E44FC5-9EEE-4797-80DE-F81C39EB2BA3}" srcOrd="0" destOrd="0" presId="urn:microsoft.com/office/officeart/2008/layout/LinedList"/>
    <dgm:cxn modelId="{DDD068EA-AC7E-4880-BD5C-B1D748869E5E}" srcId="{FE6BD899-5C5C-4011-9EED-2AB0DE600DAA}" destId="{FCFE85F6-B077-498B-92F5-2B62BC192196}" srcOrd="0" destOrd="0" parTransId="{09C091E1-9403-4708-BDFD-DAAAD68964DF}" sibTransId="{0FD6F236-3391-4B89-8FC5-854F6A220676}"/>
    <dgm:cxn modelId="{328DFDA7-21E1-48E0-9F9B-7A1982B94F37}" srcId="{FCFE85F6-B077-498B-92F5-2B62BC192196}" destId="{FFFC2AC3-1A38-497F-95BC-32764EC2582B}" srcOrd="2" destOrd="0" parTransId="{ADB291FF-1A63-4BFA-87B7-541268AAA7A1}" sibTransId="{B477E929-B0FF-4D30-ADF9-58F779AB3475}"/>
    <dgm:cxn modelId="{191F3B6B-E794-49D8-BB73-E29932452382}" type="presOf" srcId="{FE6BD899-5C5C-4011-9EED-2AB0DE600DAA}" destId="{875EF6B1-AE5C-463F-9955-7F0963FF555C}" srcOrd="0" destOrd="0" presId="urn:microsoft.com/office/officeart/2008/layout/LinedList"/>
    <dgm:cxn modelId="{97F514E0-C8BD-4CCF-8846-8C5A96FCECA5}" type="presOf" srcId="{FFFC2AC3-1A38-497F-95BC-32764EC2582B}" destId="{2DBF34BB-3F4A-454D-9FAD-6C9F48575974}" srcOrd="0" destOrd="0" presId="urn:microsoft.com/office/officeart/2008/layout/LinedList"/>
    <dgm:cxn modelId="{FD094201-58F0-4F86-A0C0-BC611B7C1EFE}" type="presParOf" srcId="{875EF6B1-AE5C-463F-9955-7F0963FF555C}" destId="{7653844C-BDD2-4C9E-B63A-175B83793DF9}" srcOrd="0" destOrd="0" presId="urn:microsoft.com/office/officeart/2008/layout/LinedList"/>
    <dgm:cxn modelId="{D86B0821-FD6E-4322-A421-B112B347098D}" type="presParOf" srcId="{875EF6B1-AE5C-463F-9955-7F0963FF555C}" destId="{18B56ADC-D6A5-4D13-AB02-1D35E74FD7B6}" srcOrd="1" destOrd="0" presId="urn:microsoft.com/office/officeart/2008/layout/LinedList"/>
    <dgm:cxn modelId="{CFE298DD-CB36-4D41-BD39-0388288B34C7}" type="presParOf" srcId="{18B56ADC-D6A5-4D13-AB02-1D35E74FD7B6}" destId="{3A17F332-CF75-4F2F-B66E-230323E8FB66}" srcOrd="0" destOrd="0" presId="urn:microsoft.com/office/officeart/2008/layout/LinedList"/>
    <dgm:cxn modelId="{D2858EFD-BDF4-44B9-8620-1B5523E4F836}" type="presParOf" srcId="{18B56ADC-D6A5-4D13-AB02-1D35E74FD7B6}" destId="{042B18AA-70AF-4E28-A52C-50676B51A287}" srcOrd="1" destOrd="0" presId="urn:microsoft.com/office/officeart/2008/layout/LinedList"/>
    <dgm:cxn modelId="{3E4B3C2F-6697-4AA4-A63E-834F5E96DCFB}" type="presParOf" srcId="{042B18AA-70AF-4E28-A52C-50676B51A287}" destId="{28A1D33A-9140-450E-A642-9FA16AE39CB6}" srcOrd="0" destOrd="0" presId="urn:microsoft.com/office/officeart/2008/layout/LinedList"/>
    <dgm:cxn modelId="{91B316D1-B3C9-4D0E-BAA0-82875678CEBF}" type="presParOf" srcId="{042B18AA-70AF-4E28-A52C-50676B51A287}" destId="{5DD4E426-A3B8-448F-8153-5FFB951AE88B}" srcOrd="1" destOrd="0" presId="urn:microsoft.com/office/officeart/2008/layout/LinedList"/>
    <dgm:cxn modelId="{50424B7D-4E64-49F0-8CD5-F8B967AA07D9}" type="presParOf" srcId="{5DD4E426-A3B8-448F-8153-5FFB951AE88B}" destId="{A87A666E-C90B-4A12-A15E-F0EEDAA5C453}" srcOrd="0" destOrd="0" presId="urn:microsoft.com/office/officeart/2008/layout/LinedList"/>
    <dgm:cxn modelId="{CFB3336A-CA9B-4971-B748-38BBA1C51664}" type="presParOf" srcId="{5DD4E426-A3B8-448F-8153-5FFB951AE88B}" destId="{63E44FC5-9EEE-4797-80DE-F81C39EB2BA3}" srcOrd="1" destOrd="0" presId="urn:microsoft.com/office/officeart/2008/layout/LinedList"/>
    <dgm:cxn modelId="{55891393-6BD4-467F-A97A-AE9DAABA6781}" type="presParOf" srcId="{5DD4E426-A3B8-448F-8153-5FFB951AE88B}" destId="{5B3E0EA9-67C2-4B8F-BB30-38641E4ED9E8}" srcOrd="2" destOrd="0" presId="urn:microsoft.com/office/officeart/2008/layout/LinedList"/>
    <dgm:cxn modelId="{23EECE23-4658-498A-849C-71471EA2AB28}" type="presParOf" srcId="{042B18AA-70AF-4E28-A52C-50676B51A287}" destId="{41290723-F512-4CCE-8805-7EBFC17C077B}" srcOrd="2" destOrd="0" presId="urn:microsoft.com/office/officeart/2008/layout/LinedList"/>
    <dgm:cxn modelId="{8AC49668-7049-4D04-A277-8513D24C4001}" type="presParOf" srcId="{042B18AA-70AF-4E28-A52C-50676B51A287}" destId="{E7290C8A-CE93-48AA-BD68-B11B838A14CB}" srcOrd="3" destOrd="0" presId="urn:microsoft.com/office/officeart/2008/layout/LinedList"/>
    <dgm:cxn modelId="{12D7A66B-A776-4FE5-9921-A6D6B6739C1C}" type="presParOf" srcId="{042B18AA-70AF-4E28-A52C-50676B51A287}" destId="{FFC3C51F-3047-42FC-847C-5CA33C559037}" srcOrd="4" destOrd="0" presId="urn:microsoft.com/office/officeart/2008/layout/LinedList"/>
    <dgm:cxn modelId="{FAB4E66B-F74F-462E-90AA-FBFC6EB6DA81}" type="presParOf" srcId="{FFC3C51F-3047-42FC-847C-5CA33C559037}" destId="{3641F73C-6D52-4E6C-9881-E55D34A64453}" srcOrd="0" destOrd="0" presId="urn:microsoft.com/office/officeart/2008/layout/LinedList"/>
    <dgm:cxn modelId="{60359DCD-B959-4B45-BE99-32CF900F078C}" type="presParOf" srcId="{FFC3C51F-3047-42FC-847C-5CA33C559037}" destId="{4B6BF950-00B4-44A5-8C15-34C8D97692EF}" srcOrd="1" destOrd="0" presId="urn:microsoft.com/office/officeart/2008/layout/LinedList"/>
    <dgm:cxn modelId="{981F73E0-F4E0-4A36-9AE0-9E577E516725}" type="presParOf" srcId="{FFC3C51F-3047-42FC-847C-5CA33C559037}" destId="{CA62F65C-AA2E-4863-999B-C2BC2F85CEC2}" srcOrd="2" destOrd="0" presId="urn:microsoft.com/office/officeart/2008/layout/LinedList"/>
    <dgm:cxn modelId="{472A8A42-5DEF-47EC-8B14-20017529DADA}" type="presParOf" srcId="{042B18AA-70AF-4E28-A52C-50676B51A287}" destId="{8A3CE341-7BCF-45C6-99BF-5C93DEC138A0}" srcOrd="5" destOrd="0" presId="urn:microsoft.com/office/officeart/2008/layout/LinedList"/>
    <dgm:cxn modelId="{6266D812-F13D-46E3-BB62-8F440A932A7D}" type="presParOf" srcId="{042B18AA-70AF-4E28-A52C-50676B51A287}" destId="{D4877467-6E28-4E21-8AF9-2A1925DFD45D}" srcOrd="6" destOrd="0" presId="urn:microsoft.com/office/officeart/2008/layout/LinedList"/>
    <dgm:cxn modelId="{A471EFAD-0FED-4DC8-A0D6-26B5DC260AB2}" type="presParOf" srcId="{042B18AA-70AF-4E28-A52C-50676B51A287}" destId="{86CDED68-A835-4E3D-88DF-D95E4230812E}" srcOrd="7" destOrd="0" presId="urn:microsoft.com/office/officeart/2008/layout/LinedList"/>
    <dgm:cxn modelId="{CFC58296-BE0B-4664-BD32-8435A91A9AB2}" type="presParOf" srcId="{86CDED68-A835-4E3D-88DF-D95E4230812E}" destId="{EF64B683-305A-4D4A-8A1A-57E7CE15E390}" srcOrd="0" destOrd="0" presId="urn:microsoft.com/office/officeart/2008/layout/LinedList"/>
    <dgm:cxn modelId="{5C22EC88-4811-456B-A7FE-4BFD4C38F1CB}" type="presParOf" srcId="{86CDED68-A835-4E3D-88DF-D95E4230812E}" destId="{2DBF34BB-3F4A-454D-9FAD-6C9F48575974}" srcOrd="1" destOrd="0" presId="urn:microsoft.com/office/officeart/2008/layout/LinedList"/>
    <dgm:cxn modelId="{FA43AF8E-18E1-4345-966C-AA10B9E2D57C}" type="presParOf" srcId="{86CDED68-A835-4E3D-88DF-D95E4230812E}" destId="{3934FCC1-D3F7-4B88-83DB-970E77B3F0E0}" srcOrd="2" destOrd="0" presId="urn:microsoft.com/office/officeart/2008/layout/LinedList"/>
    <dgm:cxn modelId="{3F1846CC-C591-44B7-AA8C-5E3AE11BF704}" type="presParOf" srcId="{042B18AA-70AF-4E28-A52C-50676B51A287}" destId="{5F691AA7-41B2-4E8C-83B5-522F2EAF4EB3}" srcOrd="8" destOrd="0" presId="urn:microsoft.com/office/officeart/2008/layout/LinedList"/>
    <dgm:cxn modelId="{8D02CC52-CC96-49ED-BCA6-53296EE5ACB9}" type="presParOf" srcId="{042B18AA-70AF-4E28-A52C-50676B51A287}" destId="{CFCE2EE3-91CA-4264-A26E-835808A3255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85BBA3-3DF4-4D17-99E2-42B8FAC7BA48}" type="doc">
      <dgm:prSet loTypeId="urn:microsoft.com/office/officeart/2005/8/layout/hProcess11#1" loCatId="process" qsTypeId="urn:microsoft.com/office/officeart/2005/8/quickstyle/simple1#5" qsCatId="simple" csTypeId="urn:microsoft.com/office/officeart/2005/8/colors/colorful1#5" csCatId="colorful" phldr="1"/>
      <dgm:spPr/>
    </dgm:pt>
    <dgm:pt modelId="{BB431FA2-B2BA-4C96-8463-06EB9226DBB6}">
      <dgm:prSet phldrT="[Text]" custT="1"/>
      <dgm:spPr/>
      <dgm:t>
        <a:bodyPr/>
        <a:lstStyle/>
        <a:p>
          <a:pPr algn="just"/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Hughes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Magover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25 BN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phẩu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lồng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ngực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dđánh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BN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2BA4B-3853-418A-9701-BFCC94125416}" type="parTrans" cxnId="{94795E9A-6399-4BDA-84C6-29385B7DCF42}">
      <dgm:prSet/>
      <dgm:spPr/>
      <dgm:t>
        <a:bodyPr/>
        <a:lstStyle/>
        <a:p>
          <a:endParaRPr lang="en-US"/>
        </a:p>
      </dgm:t>
    </dgm:pt>
    <dgm:pt modelId="{C6342513-EB92-4B52-9199-2B570CE054EB}" type="sibTrans" cxnId="{94795E9A-6399-4BDA-84C6-29385B7DCF42}">
      <dgm:prSet/>
      <dgm:spPr/>
      <dgm:t>
        <a:bodyPr/>
        <a:lstStyle/>
        <a:p>
          <a:endParaRPr lang="en-US"/>
        </a:p>
      </dgm:t>
    </dgm:pt>
    <dgm:pt modelId="{3E850B14-1634-47C9-9C5C-D15941E2ECEC}">
      <dgm:prSet phldrT="[Text]"/>
      <dgm:spPr/>
      <dgm:t>
        <a:bodyPr/>
        <a:lstStyle/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Wilson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Grow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khẳng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mật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BN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phẩu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lồng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ngực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→ CVP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qui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50B20-4B35-4639-871B-25CEC6D59AED}" type="parTrans" cxnId="{F060D28B-7639-4E54-BC88-BED63562BC7D}">
      <dgm:prSet/>
      <dgm:spPr/>
      <dgm:t>
        <a:bodyPr/>
        <a:lstStyle/>
        <a:p>
          <a:endParaRPr lang="en-US"/>
        </a:p>
      </dgm:t>
    </dgm:pt>
    <dgm:pt modelId="{46E6DFB1-8475-43E0-A06C-CEC40D0360BA}" type="sibTrans" cxnId="{F060D28B-7639-4E54-BC88-BED63562BC7D}">
      <dgm:prSet/>
      <dgm:spPr/>
      <dgm:t>
        <a:bodyPr/>
        <a:lstStyle/>
        <a:p>
          <a:endParaRPr lang="en-US"/>
        </a:p>
      </dgm:t>
    </dgm:pt>
    <dgm:pt modelId="{3689A608-A86F-43E2-9906-D3026E6DCB4D}">
      <dgm:prSet phldrT="[Text]"/>
      <dgm:spPr/>
      <dgm:t>
        <a:bodyPr/>
        <a:lstStyle/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Review 43 NC, 1802 BN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2105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tiên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đoán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dữ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ủng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hộ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rải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24624-217D-4CCE-BCC0-B28FDD10A649}" type="parTrans" cxnId="{159426E5-A420-4362-A784-725315D98D05}">
      <dgm:prSet/>
      <dgm:spPr/>
      <dgm:t>
        <a:bodyPr/>
        <a:lstStyle/>
        <a:p>
          <a:endParaRPr lang="en-US"/>
        </a:p>
      </dgm:t>
    </dgm:pt>
    <dgm:pt modelId="{90588BCA-A11B-4AF2-B720-4F6A8554DAB7}" type="sibTrans" cxnId="{159426E5-A420-4362-A784-725315D98D05}">
      <dgm:prSet/>
      <dgm:spPr/>
      <dgm:t>
        <a:bodyPr/>
        <a:lstStyle/>
        <a:p>
          <a:endParaRPr lang="en-US"/>
        </a:p>
      </dgm:t>
    </dgm:pt>
    <dgm:pt modelId="{ED29E397-32B2-49AE-8595-ADDFE17174CA}" type="pres">
      <dgm:prSet presAssocID="{3D85BBA3-3DF4-4D17-99E2-42B8FAC7BA48}" presName="Name0" presStyleCnt="0">
        <dgm:presLayoutVars>
          <dgm:dir/>
          <dgm:resizeHandles val="exact"/>
        </dgm:presLayoutVars>
      </dgm:prSet>
      <dgm:spPr/>
    </dgm:pt>
    <dgm:pt modelId="{08D46744-A334-43C3-ACF5-251B68399406}" type="pres">
      <dgm:prSet presAssocID="{3D85BBA3-3DF4-4D17-99E2-42B8FAC7BA48}" presName="arrow" presStyleLbl="bgShp" presStyleIdx="0" presStyleCnt="1"/>
      <dgm:spPr/>
    </dgm:pt>
    <dgm:pt modelId="{98665F24-2FD9-4C32-A3F2-B8943E205A2F}" type="pres">
      <dgm:prSet presAssocID="{3D85BBA3-3DF4-4D17-99E2-42B8FAC7BA48}" presName="points" presStyleCnt="0"/>
      <dgm:spPr/>
    </dgm:pt>
    <dgm:pt modelId="{1C812C2D-3807-4CCA-BF57-9113F1C0E55D}" type="pres">
      <dgm:prSet presAssocID="{BB431FA2-B2BA-4C96-8463-06EB9226DBB6}" presName="compositeA" presStyleCnt="0"/>
      <dgm:spPr/>
    </dgm:pt>
    <dgm:pt modelId="{0D400A52-0DCB-49D8-A41D-0681AF0C2C4E}" type="pres">
      <dgm:prSet presAssocID="{BB431FA2-B2BA-4C96-8463-06EB9226DBB6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9A248-7280-487D-8E24-B5274C5806C6}" type="pres">
      <dgm:prSet presAssocID="{BB431FA2-B2BA-4C96-8463-06EB9226DBB6}" presName="circleA" presStyleLbl="node1" presStyleIdx="0" presStyleCnt="3"/>
      <dgm:spPr/>
      <dgm:t>
        <a:bodyPr/>
        <a:lstStyle/>
        <a:p>
          <a:endParaRPr lang="en-US"/>
        </a:p>
      </dgm:t>
    </dgm:pt>
    <dgm:pt modelId="{11ACC292-5A51-40A2-8D58-504711AE3C61}" type="pres">
      <dgm:prSet presAssocID="{BB431FA2-B2BA-4C96-8463-06EB9226DBB6}" presName="spaceA" presStyleCnt="0"/>
      <dgm:spPr/>
    </dgm:pt>
    <dgm:pt modelId="{5438F0C8-830C-4F6D-BCEC-5691820DD122}" type="pres">
      <dgm:prSet presAssocID="{C6342513-EB92-4B52-9199-2B570CE054EB}" presName="space" presStyleCnt="0"/>
      <dgm:spPr/>
    </dgm:pt>
    <dgm:pt modelId="{7C000FCF-D201-4F82-90A7-C0DA063918CA}" type="pres">
      <dgm:prSet presAssocID="{3E850B14-1634-47C9-9C5C-D15941E2ECEC}" presName="compositeB" presStyleCnt="0"/>
      <dgm:spPr/>
    </dgm:pt>
    <dgm:pt modelId="{F8789388-E14B-42A6-A522-1985A5E6BAB5}" type="pres">
      <dgm:prSet presAssocID="{3E850B14-1634-47C9-9C5C-D15941E2ECE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4AD5F-A41A-4134-8439-63C15595F7EF}" type="pres">
      <dgm:prSet presAssocID="{3E850B14-1634-47C9-9C5C-D15941E2ECEC}" presName="circleB" presStyleLbl="node1" presStyleIdx="1" presStyleCnt="3"/>
      <dgm:spPr/>
    </dgm:pt>
    <dgm:pt modelId="{929BCDDC-8E6E-4F42-BA18-C55480D62121}" type="pres">
      <dgm:prSet presAssocID="{3E850B14-1634-47C9-9C5C-D15941E2ECEC}" presName="spaceB" presStyleCnt="0"/>
      <dgm:spPr/>
    </dgm:pt>
    <dgm:pt modelId="{6377C4D6-4F08-48BB-853A-3DF9EB6ECDF3}" type="pres">
      <dgm:prSet presAssocID="{46E6DFB1-8475-43E0-A06C-CEC40D0360BA}" presName="space" presStyleCnt="0"/>
      <dgm:spPr/>
    </dgm:pt>
    <dgm:pt modelId="{4CEDCA49-0E16-4388-AA50-9EB1815D01A8}" type="pres">
      <dgm:prSet presAssocID="{3689A608-A86F-43E2-9906-D3026E6DCB4D}" presName="compositeA" presStyleCnt="0"/>
      <dgm:spPr/>
    </dgm:pt>
    <dgm:pt modelId="{205CE49E-E85B-4637-BCAF-80838C9B7172}" type="pres">
      <dgm:prSet presAssocID="{3689A608-A86F-43E2-9906-D3026E6DCB4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F6BF-DEB4-483E-9B78-C374C3CB28F0}" type="pres">
      <dgm:prSet presAssocID="{3689A608-A86F-43E2-9906-D3026E6DCB4D}" presName="circleA" presStyleLbl="node1" presStyleIdx="2" presStyleCnt="3"/>
      <dgm:spPr/>
    </dgm:pt>
    <dgm:pt modelId="{3BD319DD-BD3A-45F8-8DF3-DCC63724F2AC}" type="pres">
      <dgm:prSet presAssocID="{3689A608-A86F-43E2-9906-D3026E6DCB4D}" presName="spaceA" presStyleCnt="0"/>
      <dgm:spPr/>
    </dgm:pt>
  </dgm:ptLst>
  <dgm:cxnLst>
    <dgm:cxn modelId="{88B8736E-47E2-4FA8-B6FE-242D87B5B1A2}" type="presOf" srcId="{BB431FA2-B2BA-4C96-8463-06EB9226DBB6}" destId="{0D400A52-0DCB-49D8-A41D-0681AF0C2C4E}" srcOrd="0" destOrd="0" presId="urn:microsoft.com/office/officeart/2005/8/layout/hProcess11#1"/>
    <dgm:cxn modelId="{034FB124-EB3D-464C-8C4C-A3EE80E27026}" type="presOf" srcId="{3689A608-A86F-43E2-9906-D3026E6DCB4D}" destId="{205CE49E-E85B-4637-BCAF-80838C9B7172}" srcOrd="0" destOrd="0" presId="urn:microsoft.com/office/officeart/2005/8/layout/hProcess11#1"/>
    <dgm:cxn modelId="{159426E5-A420-4362-A784-725315D98D05}" srcId="{3D85BBA3-3DF4-4D17-99E2-42B8FAC7BA48}" destId="{3689A608-A86F-43E2-9906-D3026E6DCB4D}" srcOrd="2" destOrd="0" parTransId="{FEE24624-217D-4CCE-BCC0-B28FDD10A649}" sibTransId="{90588BCA-A11B-4AF2-B720-4F6A8554DAB7}"/>
    <dgm:cxn modelId="{ACCE02BF-8FF7-40BC-9D84-ED6E618CB09B}" type="presOf" srcId="{3E850B14-1634-47C9-9C5C-D15941E2ECEC}" destId="{F8789388-E14B-42A6-A522-1985A5E6BAB5}" srcOrd="0" destOrd="0" presId="urn:microsoft.com/office/officeart/2005/8/layout/hProcess11#1"/>
    <dgm:cxn modelId="{F060D28B-7639-4E54-BC88-BED63562BC7D}" srcId="{3D85BBA3-3DF4-4D17-99E2-42B8FAC7BA48}" destId="{3E850B14-1634-47C9-9C5C-D15941E2ECEC}" srcOrd="1" destOrd="0" parTransId="{87B50B20-4B35-4639-871B-25CEC6D59AED}" sibTransId="{46E6DFB1-8475-43E0-A06C-CEC40D0360BA}"/>
    <dgm:cxn modelId="{1B797F6C-107C-4055-8BE9-4874F0A26A34}" type="presOf" srcId="{3D85BBA3-3DF4-4D17-99E2-42B8FAC7BA48}" destId="{ED29E397-32B2-49AE-8595-ADDFE17174CA}" srcOrd="0" destOrd="0" presId="urn:microsoft.com/office/officeart/2005/8/layout/hProcess11#1"/>
    <dgm:cxn modelId="{94795E9A-6399-4BDA-84C6-29385B7DCF42}" srcId="{3D85BBA3-3DF4-4D17-99E2-42B8FAC7BA48}" destId="{BB431FA2-B2BA-4C96-8463-06EB9226DBB6}" srcOrd="0" destOrd="0" parTransId="{CE12BA4B-3853-418A-9701-BFCC94125416}" sibTransId="{C6342513-EB92-4B52-9199-2B570CE054EB}"/>
    <dgm:cxn modelId="{9253EC68-3CAC-44B4-8F1A-DD4876FBB71D}" type="presParOf" srcId="{ED29E397-32B2-49AE-8595-ADDFE17174CA}" destId="{08D46744-A334-43C3-ACF5-251B68399406}" srcOrd="0" destOrd="0" presId="urn:microsoft.com/office/officeart/2005/8/layout/hProcess11#1"/>
    <dgm:cxn modelId="{41D59B2D-A9A4-4210-9ADC-69C73B56D954}" type="presParOf" srcId="{ED29E397-32B2-49AE-8595-ADDFE17174CA}" destId="{98665F24-2FD9-4C32-A3F2-B8943E205A2F}" srcOrd="1" destOrd="0" presId="urn:microsoft.com/office/officeart/2005/8/layout/hProcess11#1"/>
    <dgm:cxn modelId="{B0EEB419-1060-4E83-A33D-965CAFECBF7E}" type="presParOf" srcId="{98665F24-2FD9-4C32-A3F2-B8943E205A2F}" destId="{1C812C2D-3807-4CCA-BF57-9113F1C0E55D}" srcOrd="0" destOrd="0" presId="urn:microsoft.com/office/officeart/2005/8/layout/hProcess11#1"/>
    <dgm:cxn modelId="{D8587D3A-887A-4BE5-884E-A0D53919132B}" type="presParOf" srcId="{1C812C2D-3807-4CCA-BF57-9113F1C0E55D}" destId="{0D400A52-0DCB-49D8-A41D-0681AF0C2C4E}" srcOrd="0" destOrd="0" presId="urn:microsoft.com/office/officeart/2005/8/layout/hProcess11#1"/>
    <dgm:cxn modelId="{5FDC10D6-82CA-4D11-ACE6-7457FBBB1FB2}" type="presParOf" srcId="{1C812C2D-3807-4CCA-BF57-9113F1C0E55D}" destId="{ED49A248-7280-487D-8E24-B5274C5806C6}" srcOrd="1" destOrd="0" presId="urn:microsoft.com/office/officeart/2005/8/layout/hProcess11#1"/>
    <dgm:cxn modelId="{F3FEBD99-E61A-4626-9023-58AF2858F097}" type="presParOf" srcId="{1C812C2D-3807-4CCA-BF57-9113F1C0E55D}" destId="{11ACC292-5A51-40A2-8D58-504711AE3C61}" srcOrd="2" destOrd="0" presId="urn:microsoft.com/office/officeart/2005/8/layout/hProcess11#1"/>
    <dgm:cxn modelId="{88A8197A-A844-4E05-927F-DEBCEBB4CB30}" type="presParOf" srcId="{98665F24-2FD9-4C32-A3F2-B8943E205A2F}" destId="{5438F0C8-830C-4F6D-BCEC-5691820DD122}" srcOrd="1" destOrd="0" presId="urn:microsoft.com/office/officeart/2005/8/layout/hProcess11#1"/>
    <dgm:cxn modelId="{E8D3465B-14FB-49F8-B9BB-17F83E2E4A9C}" type="presParOf" srcId="{98665F24-2FD9-4C32-A3F2-B8943E205A2F}" destId="{7C000FCF-D201-4F82-90A7-C0DA063918CA}" srcOrd="2" destOrd="0" presId="urn:microsoft.com/office/officeart/2005/8/layout/hProcess11#1"/>
    <dgm:cxn modelId="{292E9899-3E77-4352-9FD0-D914BA197F74}" type="presParOf" srcId="{7C000FCF-D201-4F82-90A7-C0DA063918CA}" destId="{F8789388-E14B-42A6-A522-1985A5E6BAB5}" srcOrd="0" destOrd="0" presId="urn:microsoft.com/office/officeart/2005/8/layout/hProcess11#1"/>
    <dgm:cxn modelId="{621A7B89-FD14-4542-BEB8-2FF5A2683F71}" type="presParOf" srcId="{7C000FCF-D201-4F82-90A7-C0DA063918CA}" destId="{8004AD5F-A41A-4134-8439-63C15595F7EF}" srcOrd="1" destOrd="0" presId="urn:microsoft.com/office/officeart/2005/8/layout/hProcess11#1"/>
    <dgm:cxn modelId="{7354FD05-5063-49DE-AB08-D56A2EC97D9E}" type="presParOf" srcId="{7C000FCF-D201-4F82-90A7-C0DA063918CA}" destId="{929BCDDC-8E6E-4F42-BA18-C55480D62121}" srcOrd="2" destOrd="0" presId="urn:microsoft.com/office/officeart/2005/8/layout/hProcess11#1"/>
    <dgm:cxn modelId="{6C51BD64-12FF-4B49-B7BB-2DE6A8E8A656}" type="presParOf" srcId="{98665F24-2FD9-4C32-A3F2-B8943E205A2F}" destId="{6377C4D6-4F08-48BB-853A-3DF9EB6ECDF3}" srcOrd="3" destOrd="0" presId="urn:microsoft.com/office/officeart/2005/8/layout/hProcess11#1"/>
    <dgm:cxn modelId="{D9A60B65-07FE-401A-A6B2-277FE6099E72}" type="presParOf" srcId="{98665F24-2FD9-4C32-A3F2-B8943E205A2F}" destId="{4CEDCA49-0E16-4388-AA50-9EB1815D01A8}" srcOrd="4" destOrd="0" presId="urn:microsoft.com/office/officeart/2005/8/layout/hProcess11#1"/>
    <dgm:cxn modelId="{78DD0303-0E45-46EC-9882-0D5DC8468655}" type="presParOf" srcId="{4CEDCA49-0E16-4388-AA50-9EB1815D01A8}" destId="{205CE49E-E85B-4637-BCAF-80838C9B7172}" srcOrd="0" destOrd="0" presId="urn:microsoft.com/office/officeart/2005/8/layout/hProcess11#1"/>
    <dgm:cxn modelId="{0DBBEE14-ABC1-4873-922F-8C84B38B273D}" type="presParOf" srcId="{4CEDCA49-0E16-4388-AA50-9EB1815D01A8}" destId="{9948F6BF-DEB4-483E-9B78-C374C3CB28F0}" srcOrd="1" destOrd="0" presId="urn:microsoft.com/office/officeart/2005/8/layout/hProcess11#1"/>
    <dgm:cxn modelId="{E28A37DB-7405-42F9-BF8B-126B65A6705F}" type="presParOf" srcId="{4CEDCA49-0E16-4388-AA50-9EB1815D01A8}" destId="{3BD319DD-BD3A-45F8-8DF3-DCC63724F2AC}" srcOrd="2" destOrd="0" presId="urn:microsoft.com/office/officeart/2005/8/layout/hProcess1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BD42DB-8C07-4A95-82E6-B1984AF5FC74}" type="doc">
      <dgm:prSet loTypeId="urn:microsoft.com/office/officeart/2005/8/layout/radial4#1" loCatId="relationship" qsTypeId="urn:microsoft.com/office/officeart/2005/8/quickstyle/3d7#1" qsCatId="3D" csTypeId="urn:microsoft.com/office/officeart/2005/8/colors/accent2_1#1" csCatId="accent2" phldr="1"/>
      <dgm:spPr/>
      <dgm:t>
        <a:bodyPr/>
        <a:lstStyle/>
        <a:p>
          <a:endParaRPr lang="en-US"/>
        </a:p>
      </dgm:t>
    </dgm:pt>
    <dgm:pt modelId="{B7350A8B-5411-4958-8BB6-7D28BD97CF5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Xuất huyết ???</a:t>
          </a:r>
          <a:endParaRPr lang="en-US" sz="3600" b="1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E8456-4193-4FC9-B219-1C274890A4C4}" type="parTrans" cxnId="{538FF54D-B6EA-45C1-9CF0-CC0C0316D2AB}">
      <dgm:prSet/>
      <dgm:spPr/>
      <dgm:t>
        <a:bodyPr/>
        <a:lstStyle/>
        <a:p>
          <a:endParaRPr lang="en-US" sz="2000"/>
        </a:p>
      </dgm:t>
    </dgm:pt>
    <dgm:pt modelId="{71E80200-6558-4CF0-AF74-16BF88F99F19}" type="sibTrans" cxnId="{538FF54D-B6EA-45C1-9CF0-CC0C0316D2AB}">
      <dgm:prSet/>
      <dgm:spPr/>
      <dgm:t>
        <a:bodyPr/>
        <a:lstStyle/>
        <a:p>
          <a:endParaRPr lang="en-US" sz="2000"/>
        </a:p>
      </dgm:t>
    </dgm:pt>
    <dgm:pt modelId="{E21EE54B-62DA-42D0-8B14-88D8FD8A981D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(40-60ml/kg)</a:t>
          </a:r>
        </a:p>
      </dgm:t>
    </dgm:pt>
    <dgm:pt modelId="{A15DBD76-E5B9-4FA5-AA6B-F5EB7643D581}" type="parTrans" cxnId="{CA8E055E-29D9-4ECE-90C2-FB91F4659535}">
      <dgm:prSet/>
      <dgm:spPr/>
      <dgm:t>
        <a:bodyPr/>
        <a:lstStyle/>
        <a:p>
          <a:endParaRPr lang="en-US" sz="2000"/>
        </a:p>
      </dgm:t>
    </dgm:pt>
    <dgm:pt modelId="{66632D6A-28A7-4097-88C4-D58A46E401F1}" type="sibTrans" cxnId="{CA8E055E-29D9-4ECE-90C2-FB91F4659535}">
      <dgm:prSet/>
      <dgm:spPr/>
      <dgm:t>
        <a:bodyPr/>
        <a:lstStyle/>
        <a:p>
          <a:endParaRPr lang="en-US" sz="2000"/>
        </a:p>
      </dgm:t>
    </dgm:pt>
    <dgm:pt modelId="{639C7789-6871-4BA4-A4DD-BA921BBCFE88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thấp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795C503-5C00-4EE4-B2C1-64670612234F}" type="parTrans" cxnId="{D0BA3B70-3F7D-4B65-8265-E299EEA693B8}">
      <dgm:prSet/>
      <dgm:spPr/>
      <dgm:t>
        <a:bodyPr/>
        <a:lstStyle/>
        <a:p>
          <a:endParaRPr lang="en-US" sz="2000"/>
        </a:p>
      </dgm:t>
    </dgm:pt>
    <dgm:pt modelId="{9ACFC41A-AE98-4709-B265-BE7431BF04AD}" type="sibTrans" cxnId="{D0BA3B70-3F7D-4B65-8265-E299EEA693B8}">
      <dgm:prSet/>
      <dgm:spPr/>
      <dgm:t>
        <a:bodyPr/>
        <a:lstStyle/>
        <a:p>
          <a:endParaRPr lang="en-US" sz="2000"/>
        </a:p>
      </dgm:t>
    </dgm:pt>
    <dgm:pt modelId="{54967B71-48E6-483E-B4BE-114711C3AD7E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ổn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&gt;35%)</a:t>
          </a:r>
        </a:p>
      </dgm:t>
    </dgm:pt>
    <dgm:pt modelId="{ACE3A478-4524-47DD-A116-1404B2B4E7EB}" type="parTrans" cxnId="{A15C707A-DE25-4FD9-BA65-C134E96B734E}">
      <dgm:prSet/>
      <dgm:spPr/>
      <dgm:t>
        <a:bodyPr/>
        <a:lstStyle/>
        <a:p>
          <a:endParaRPr lang="en-US" sz="2000"/>
        </a:p>
      </dgm:t>
    </dgm:pt>
    <dgm:pt modelId="{9BEEDED2-465C-4F10-B289-807333D5D904}" type="sibTrans" cxnId="{A15C707A-DE25-4FD9-BA65-C134E96B734E}">
      <dgm:prSet/>
      <dgm:spPr/>
      <dgm:t>
        <a:bodyPr/>
        <a:lstStyle/>
        <a:p>
          <a:endParaRPr lang="en-US" sz="2000"/>
        </a:p>
      </dgm:t>
    </dgm:pt>
    <dgm:pt modelId="{45DE3331-3920-4BD5-97FE-F145DCA1A144}">
      <dgm:prSet phldrT="[Text]" custT="1"/>
      <dgm:spPr/>
      <dgm:t>
        <a:bodyPr/>
        <a:lstStyle/>
        <a:p>
          <a:pPr algn="just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CH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xấu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dần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mặc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HATT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ổn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biệt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ở  BN than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căng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tức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A1D2D97-3826-4049-BC46-CA8CC0E78084}" type="parTrans" cxnId="{DEE69459-F48F-4FFD-8A1C-B77E5817B459}">
      <dgm:prSet/>
      <dgm:spPr/>
      <dgm:t>
        <a:bodyPr/>
        <a:lstStyle/>
        <a:p>
          <a:endParaRPr lang="en-US" sz="2000"/>
        </a:p>
      </dgm:t>
    </dgm:pt>
    <dgm:pt modelId="{C0BF8224-D428-4E5B-92B5-128B5A446914}" type="sibTrans" cxnId="{DEE69459-F48F-4FFD-8A1C-B77E5817B459}">
      <dgm:prSet/>
      <dgm:spPr/>
      <dgm:t>
        <a:bodyPr/>
        <a:lstStyle/>
        <a:p>
          <a:endParaRPr lang="en-US" sz="2000"/>
        </a:p>
      </dgm:t>
    </dgm:pt>
    <dgm:pt modelId="{70141E1B-9750-4C26-998A-26E437A3CE55}" type="pres">
      <dgm:prSet presAssocID="{07BD42DB-8C07-4A95-82E6-B1984AF5FC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38DE0-BE5B-460B-B87E-B647E1CEE30E}" type="pres">
      <dgm:prSet presAssocID="{B7350A8B-5411-4958-8BB6-7D28BD97CF58}" presName="centerShape" presStyleLbl="node0" presStyleIdx="0" presStyleCnt="1"/>
      <dgm:spPr/>
      <dgm:t>
        <a:bodyPr/>
        <a:lstStyle/>
        <a:p>
          <a:endParaRPr lang="en-US"/>
        </a:p>
      </dgm:t>
    </dgm:pt>
    <dgm:pt modelId="{62574613-79F8-444C-BD10-0F9CDEE28F17}" type="pres">
      <dgm:prSet presAssocID="{A15DBD76-E5B9-4FA5-AA6B-F5EB7643D58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97276A8-12B8-4E31-B69B-C73C6FB7C657}" type="pres">
      <dgm:prSet presAssocID="{E21EE54B-62DA-42D0-8B14-88D8FD8A98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7081B-6A32-4553-8120-C622E5FA0800}" type="pres">
      <dgm:prSet presAssocID="{F795C503-5C00-4EE4-B2C1-64670612234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89FFBE34-B360-44D0-91EA-3EF3D090392C}" type="pres">
      <dgm:prSet presAssocID="{639C7789-6871-4BA4-A4DD-BA921BBCFE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B475C-AE5E-4BE7-9335-8C16EB78F54C}" type="pres">
      <dgm:prSet presAssocID="{ACE3A478-4524-47DD-A116-1404B2B4E7EB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B27000D-4FE1-4B7E-AF0A-27DFDB19DD30}" type="pres">
      <dgm:prSet presAssocID="{54967B71-48E6-483E-B4BE-114711C3AD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D50E5-2D5E-46B3-8EFC-7291D1B5E727}" type="pres">
      <dgm:prSet presAssocID="{7A1D2D97-3826-4049-BC46-CA8CC0E78084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4EDFAFFB-47CD-4544-AE11-A51396161467}" type="pres">
      <dgm:prSet presAssocID="{45DE3331-3920-4BD5-97FE-F145DCA1A1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3BB87-17D8-43C3-9B84-E48F3B60F8CA}" type="presOf" srcId="{E21EE54B-62DA-42D0-8B14-88D8FD8A981D}" destId="{897276A8-12B8-4E31-B69B-C73C6FB7C657}" srcOrd="0" destOrd="0" presId="urn:microsoft.com/office/officeart/2005/8/layout/radial4#1"/>
    <dgm:cxn modelId="{A15C707A-DE25-4FD9-BA65-C134E96B734E}" srcId="{B7350A8B-5411-4958-8BB6-7D28BD97CF58}" destId="{54967B71-48E6-483E-B4BE-114711C3AD7E}" srcOrd="2" destOrd="0" parTransId="{ACE3A478-4524-47DD-A116-1404B2B4E7EB}" sibTransId="{9BEEDED2-465C-4F10-B289-807333D5D904}"/>
    <dgm:cxn modelId="{EB275D48-B812-447D-B22A-C83655B57FE3}" type="presOf" srcId="{45DE3331-3920-4BD5-97FE-F145DCA1A144}" destId="{4EDFAFFB-47CD-4544-AE11-A51396161467}" srcOrd="0" destOrd="0" presId="urn:microsoft.com/office/officeart/2005/8/layout/radial4#1"/>
    <dgm:cxn modelId="{538FF54D-B6EA-45C1-9CF0-CC0C0316D2AB}" srcId="{07BD42DB-8C07-4A95-82E6-B1984AF5FC74}" destId="{B7350A8B-5411-4958-8BB6-7D28BD97CF58}" srcOrd="0" destOrd="0" parTransId="{802E8456-4193-4FC9-B219-1C274890A4C4}" sibTransId="{71E80200-6558-4CF0-AF74-16BF88F99F19}"/>
    <dgm:cxn modelId="{DEE69459-F48F-4FFD-8A1C-B77E5817B459}" srcId="{B7350A8B-5411-4958-8BB6-7D28BD97CF58}" destId="{45DE3331-3920-4BD5-97FE-F145DCA1A144}" srcOrd="3" destOrd="0" parTransId="{7A1D2D97-3826-4049-BC46-CA8CC0E78084}" sibTransId="{C0BF8224-D428-4E5B-92B5-128B5A446914}"/>
    <dgm:cxn modelId="{BAAABAA1-F6B4-4291-8D72-A1AF9BC02EB1}" type="presOf" srcId="{639C7789-6871-4BA4-A4DD-BA921BBCFE88}" destId="{89FFBE34-B360-44D0-91EA-3EF3D090392C}" srcOrd="0" destOrd="0" presId="urn:microsoft.com/office/officeart/2005/8/layout/radial4#1"/>
    <dgm:cxn modelId="{D7ED7E31-5C82-41DD-B498-A444118A9CDF}" type="presOf" srcId="{B7350A8B-5411-4958-8BB6-7D28BD97CF58}" destId="{7FD38DE0-BE5B-460B-B87E-B647E1CEE30E}" srcOrd="0" destOrd="0" presId="urn:microsoft.com/office/officeart/2005/8/layout/radial4#1"/>
    <dgm:cxn modelId="{D0BA3B70-3F7D-4B65-8265-E299EEA693B8}" srcId="{B7350A8B-5411-4958-8BB6-7D28BD97CF58}" destId="{639C7789-6871-4BA4-A4DD-BA921BBCFE88}" srcOrd="1" destOrd="0" parTransId="{F795C503-5C00-4EE4-B2C1-64670612234F}" sibTransId="{9ACFC41A-AE98-4709-B265-BE7431BF04AD}"/>
    <dgm:cxn modelId="{9CE9417A-6937-4B94-A05E-A4AE333BBFD2}" type="presOf" srcId="{07BD42DB-8C07-4A95-82E6-B1984AF5FC74}" destId="{70141E1B-9750-4C26-998A-26E437A3CE55}" srcOrd="0" destOrd="0" presId="urn:microsoft.com/office/officeart/2005/8/layout/radial4#1"/>
    <dgm:cxn modelId="{72698607-4B29-4798-947C-FD2ACC3D2A6D}" type="presOf" srcId="{F795C503-5C00-4EE4-B2C1-64670612234F}" destId="{F417081B-6A32-4553-8120-C622E5FA0800}" srcOrd="0" destOrd="0" presId="urn:microsoft.com/office/officeart/2005/8/layout/radial4#1"/>
    <dgm:cxn modelId="{B74DDA98-1B02-4946-8711-68854AF1E863}" type="presOf" srcId="{7A1D2D97-3826-4049-BC46-CA8CC0E78084}" destId="{2D8D50E5-2D5E-46B3-8EFC-7291D1B5E727}" srcOrd="0" destOrd="0" presId="urn:microsoft.com/office/officeart/2005/8/layout/radial4#1"/>
    <dgm:cxn modelId="{7D8DBC6A-412C-4555-8FFC-CA1C11942BAD}" type="presOf" srcId="{A15DBD76-E5B9-4FA5-AA6B-F5EB7643D581}" destId="{62574613-79F8-444C-BD10-0F9CDEE28F17}" srcOrd="0" destOrd="0" presId="urn:microsoft.com/office/officeart/2005/8/layout/radial4#1"/>
    <dgm:cxn modelId="{CA8E055E-29D9-4ECE-90C2-FB91F4659535}" srcId="{B7350A8B-5411-4958-8BB6-7D28BD97CF58}" destId="{E21EE54B-62DA-42D0-8B14-88D8FD8A981D}" srcOrd="0" destOrd="0" parTransId="{A15DBD76-E5B9-4FA5-AA6B-F5EB7643D581}" sibTransId="{66632D6A-28A7-4097-88C4-D58A46E401F1}"/>
    <dgm:cxn modelId="{A13CE5D1-673B-409E-948F-27C352D05997}" type="presOf" srcId="{54967B71-48E6-483E-B4BE-114711C3AD7E}" destId="{EB27000D-4FE1-4B7E-AF0A-27DFDB19DD30}" srcOrd="0" destOrd="0" presId="urn:microsoft.com/office/officeart/2005/8/layout/radial4#1"/>
    <dgm:cxn modelId="{D6E75056-E4DC-4A7D-AFF8-F2932638FBEA}" type="presOf" srcId="{ACE3A478-4524-47DD-A116-1404B2B4E7EB}" destId="{CF6B475C-AE5E-4BE7-9335-8C16EB78F54C}" srcOrd="0" destOrd="0" presId="urn:microsoft.com/office/officeart/2005/8/layout/radial4#1"/>
    <dgm:cxn modelId="{65B58D09-6D86-4046-B213-700DA98B2830}" type="presParOf" srcId="{70141E1B-9750-4C26-998A-26E437A3CE55}" destId="{7FD38DE0-BE5B-460B-B87E-B647E1CEE30E}" srcOrd="0" destOrd="0" presId="urn:microsoft.com/office/officeart/2005/8/layout/radial4#1"/>
    <dgm:cxn modelId="{F211C7B3-CD05-4F80-900B-6558D365F2B7}" type="presParOf" srcId="{70141E1B-9750-4C26-998A-26E437A3CE55}" destId="{62574613-79F8-444C-BD10-0F9CDEE28F17}" srcOrd="1" destOrd="0" presId="urn:microsoft.com/office/officeart/2005/8/layout/radial4#1"/>
    <dgm:cxn modelId="{D799D7D5-29E6-4596-9BCA-1A10B8B35DD2}" type="presParOf" srcId="{70141E1B-9750-4C26-998A-26E437A3CE55}" destId="{897276A8-12B8-4E31-B69B-C73C6FB7C657}" srcOrd="2" destOrd="0" presId="urn:microsoft.com/office/officeart/2005/8/layout/radial4#1"/>
    <dgm:cxn modelId="{EC37609D-9E18-4DC9-89D5-1CE5A45429C3}" type="presParOf" srcId="{70141E1B-9750-4C26-998A-26E437A3CE55}" destId="{F417081B-6A32-4553-8120-C622E5FA0800}" srcOrd="3" destOrd="0" presId="urn:microsoft.com/office/officeart/2005/8/layout/radial4#1"/>
    <dgm:cxn modelId="{BB0A49E0-7C45-4C28-B704-1E28BB86745A}" type="presParOf" srcId="{70141E1B-9750-4C26-998A-26E437A3CE55}" destId="{89FFBE34-B360-44D0-91EA-3EF3D090392C}" srcOrd="4" destOrd="0" presId="urn:microsoft.com/office/officeart/2005/8/layout/radial4#1"/>
    <dgm:cxn modelId="{8000B1CB-9784-48D3-B5DE-2B3E51E0D512}" type="presParOf" srcId="{70141E1B-9750-4C26-998A-26E437A3CE55}" destId="{CF6B475C-AE5E-4BE7-9335-8C16EB78F54C}" srcOrd="5" destOrd="0" presId="urn:microsoft.com/office/officeart/2005/8/layout/radial4#1"/>
    <dgm:cxn modelId="{A8CB9ED2-6592-40B2-8048-465403CD66C8}" type="presParOf" srcId="{70141E1B-9750-4C26-998A-26E437A3CE55}" destId="{EB27000D-4FE1-4B7E-AF0A-27DFDB19DD30}" srcOrd="6" destOrd="0" presId="urn:microsoft.com/office/officeart/2005/8/layout/radial4#1"/>
    <dgm:cxn modelId="{CF17A616-35FA-4C97-8CBA-D6999E59549C}" type="presParOf" srcId="{70141E1B-9750-4C26-998A-26E437A3CE55}" destId="{2D8D50E5-2D5E-46B3-8EFC-7291D1B5E727}" srcOrd="7" destOrd="0" presId="urn:microsoft.com/office/officeart/2005/8/layout/radial4#1"/>
    <dgm:cxn modelId="{33B3F9DA-AA2E-456D-9C90-D68109335AA3}" type="presParOf" srcId="{70141E1B-9750-4C26-998A-26E437A3CE55}" destId="{4EDFAFFB-47CD-4544-AE11-A51396161467}" srcOrd="8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FC48E2-5020-465F-97D8-506D1B8B3A61}" type="doc">
      <dgm:prSet loTypeId="urn:microsoft.com/office/officeart/2005/8/layout/hList1" loCatId="list" qsTypeId="urn:microsoft.com/office/officeart/2005/8/quickstyle/3d3#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400BA03D-38A7-4101-B5D2-81117966B11F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diễn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tiến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45141-A545-46C9-BC04-A59F5E466C8C}" type="parTrans" cxnId="{BF1DED74-CE13-463B-810B-A25EA97F5279}">
      <dgm:prSet/>
      <dgm:spPr/>
      <dgm:t>
        <a:bodyPr/>
        <a:lstStyle/>
        <a:p>
          <a:endParaRPr lang="en-US" sz="2000"/>
        </a:p>
      </dgm:t>
    </dgm:pt>
    <dgm:pt modelId="{0BCEF7D9-A47A-4590-BB81-BBE85DDD17A2}" type="sibTrans" cxnId="{BF1DED74-CE13-463B-810B-A25EA97F5279}">
      <dgm:prSet/>
      <dgm:spPr/>
      <dgm:t>
        <a:bodyPr/>
        <a:lstStyle/>
        <a:p>
          <a:endParaRPr lang="en-US" sz="2000"/>
        </a:p>
      </dgm:t>
    </dgm:pt>
    <dgm:pt modelId="{B916990C-5F24-4CD4-8D1D-B2266C360FB1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6A0C8-6929-4E91-8DC3-5ACC4F1447BB}" type="parTrans" cxnId="{EAE0A70A-6092-4E09-B077-DBF4FC84CF4C}">
      <dgm:prSet/>
      <dgm:spPr/>
      <dgm:t>
        <a:bodyPr/>
        <a:lstStyle/>
        <a:p>
          <a:endParaRPr lang="en-US" sz="2000"/>
        </a:p>
      </dgm:t>
    </dgm:pt>
    <dgm:pt modelId="{006D0288-F3B3-4BE3-A3C7-BCF0E2CB99F8}" type="sibTrans" cxnId="{EAE0A70A-6092-4E09-B077-DBF4FC84CF4C}">
      <dgm:prSet/>
      <dgm:spPr/>
      <dgm:t>
        <a:bodyPr/>
        <a:lstStyle/>
        <a:p>
          <a:endParaRPr lang="en-US" sz="2000"/>
        </a:p>
      </dgm:t>
    </dgm:pt>
    <dgm:pt modelId="{FA7FEAD6-CB70-4BE4-98EA-02813C1E4500}">
      <dgm:prSet phldrT="[Text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72593-5BAA-4B00-AB62-A399491E91A1}" type="parTrans" cxnId="{BC160D4D-E62C-4278-A719-82DD40839179}">
      <dgm:prSet/>
      <dgm:spPr/>
      <dgm:t>
        <a:bodyPr/>
        <a:lstStyle/>
        <a:p>
          <a:endParaRPr lang="en-US" sz="2000"/>
        </a:p>
      </dgm:t>
    </dgm:pt>
    <dgm:pt modelId="{29387ED7-918D-443B-9224-0F4A45A53529}" type="sibTrans" cxnId="{BC160D4D-E62C-4278-A719-82DD40839179}">
      <dgm:prSet/>
      <dgm:spPr/>
      <dgm:t>
        <a:bodyPr/>
        <a:lstStyle/>
        <a:p>
          <a:endParaRPr lang="en-US" sz="2000"/>
        </a:p>
      </dgm:t>
    </dgm:pt>
    <dgm:pt modelId="{21705EEA-7B83-414B-B21B-56BFF7154AC7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Tổn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thương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tim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CD134B49-7385-4B27-9195-DC8F9262E70C}" type="parTrans" cxnId="{80F56EBD-D1DD-4D4B-BAEA-0C9222E99E21}">
      <dgm:prSet/>
      <dgm:spPr/>
      <dgm:t>
        <a:bodyPr/>
        <a:lstStyle/>
        <a:p>
          <a:endParaRPr lang="en-US" sz="2000"/>
        </a:p>
      </dgm:t>
    </dgm:pt>
    <dgm:pt modelId="{2FE9050F-9058-4D14-AF0E-8D26C5F17879}" type="sibTrans" cxnId="{80F56EBD-D1DD-4D4B-BAEA-0C9222E99E21}">
      <dgm:prSet/>
      <dgm:spPr/>
      <dgm:t>
        <a:bodyPr/>
        <a:lstStyle/>
        <a:p>
          <a:endParaRPr lang="en-US" sz="2000"/>
        </a:p>
      </dgm:t>
    </dgm:pt>
    <dgm:pt modelId="{89EE43E1-D944-4143-89A2-B935D3207C0E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kèm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54E66-8E89-41DA-9BB3-33EF8B7E06E7}" type="parTrans" cxnId="{7BE29160-5B80-48FA-943D-F184C789B16F}">
      <dgm:prSet/>
      <dgm:spPr/>
      <dgm:t>
        <a:bodyPr/>
        <a:lstStyle/>
        <a:p>
          <a:endParaRPr lang="en-US" sz="2000"/>
        </a:p>
      </dgm:t>
    </dgm:pt>
    <dgm:pt modelId="{DB7EAF28-5DAC-47FB-9318-5F7A2409E63B}" type="sibTrans" cxnId="{7BE29160-5B80-48FA-943D-F184C789B16F}">
      <dgm:prSet/>
      <dgm:spPr/>
      <dgm:t>
        <a:bodyPr/>
        <a:lstStyle/>
        <a:p>
          <a:endParaRPr lang="en-US" sz="2000"/>
        </a:p>
      </dgm:t>
    </dgm:pt>
    <dgm:pt modelId="{0B48315D-5B7D-4267-8663-A51255284B01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Viêm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loét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DDTT</a:t>
          </a:r>
        </a:p>
      </dgm:t>
    </dgm:pt>
    <dgm:pt modelId="{9BE70E59-644A-4892-B025-1BC2F969362A}" type="parTrans" cxnId="{DE07E137-74EF-48C8-BAF0-A9FCD6065362}">
      <dgm:prSet/>
      <dgm:spPr/>
      <dgm:t>
        <a:bodyPr/>
        <a:lstStyle/>
        <a:p>
          <a:endParaRPr lang="en-US" sz="2000"/>
        </a:p>
      </dgm:t>
    </dgm:pt>
    <dgm:pt modelId="{DBAEED45-4E1B-4D22-A25C-E8521FEC463E}" type="sibTrans" cxnId="{DE07E137-74EF-48C8-BAF0-A9FCD6065362}">
      <dgm:prSet/>
      <dgm:spPr/>
      <dgm:t>
        <a:bodyPr/>
        <a:lstStyle/>
        <a:p>
          <a:endParaRPr lang="en-US" sz="2000"/>
        </a:p>
      </dgm:t>
    </dgm:pt>
    <dgm:pt modelId="{33FD4D14-A0DD-4ECD-B920-93253D70E8E1}">
      <dgm:prSet phldrT="[Text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6C0E14-876C-4471-9B7D-0B15A8EE587D}" type="parTrans" cxnId="{81C28133-3068-4EC6-BE62-68331DC2D2E6}">
      <dgm:prSet/>
      <dgm:spPr/>
      <dgm:t>
        <a:bodyPr/>
        <a:lstStyle/>
        <a:p>
          <a:endParaRPr lang="en-US" sz="2000"/>
        </a:p>
      </dgm:t>
    </dgm:pt>
    <dgm:pt modelId="{B313C98A-C5C2-4FEF-8EA8-F7EDA1B3C97A}" type="sibTrans" cxnId="{81C28133-3068-4EC6-BE62-68331DC2D2E6}">
      <dgm:prSet/>
      <dgm:spPr/>
      <dgm:t>
        <a:bodyPr/>
        <a:lstStyle/>
        <a:p>
          <a:endParaRPr lang="en-US" sz="2000"/>
        </a:p>
      </dgm:t>
    </dgm:pt>
    <dgm:pt modelId="{73375ACA-2294-436B-A043-7F9BA163BCE3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thuốc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đông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87427-6338-4C9A-B808-1E610745EFED}" type="parTrans" cxnId="{C2DA6837-82E9-44CC-93B1-0AE3FA87286F}">
      <dgm:prSet/>
      <dgm:spPr/>
      <dgm:t>
        <a:bodyPr/>
        <a:lstStyle/>
        <a:p>
          <a:endParaRPr lang="en-US" sz="2000"/>
        </a:p>
      </dgm:t>
    </dgm:pt>
    <dgm:pt modelId="{B916DF08-0FEA-4FA1-9B8E-90C615E8242C}" type="sibTrans" cxnId="{C2DA6837-82E9-44CC-93B1-0AE3FA87286F}">
      <dgm:prSet/>
      <dgm:spPr/>
      <dgm:t>
        <a:bodyPr/>
        <a:lstStyle/>
        <a:p>
          <a:endParaRPr lang="en-US" sz="2000"/>
        </a:p>
      </dgm:t>
    </dgm:pt>
    <dgm:pt modelId="{B5268A67-9F73-4862-BA33-37F798CAE32D}">
      <dgm:prSet phldrT="[Text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88C94-7E39-4635-8C2D-DEA7B1C0E2FA}" type="parTrans" cxnId="{C231C6EF-208B-4D44-A57D-F03FF728B2F0}">
      <dgm:prSet/>
      <dgm:spPr/>
      <dgm:t>
        <a:bodyPr/>
        <a:lstStyle/>
        <a:p>
          <a:endParaRPr lang="en-US" sz="2000"/>
        </a:p>
      </dgm:t>
    </dgm:pt>
    <dgm:pt modelId="{A8947C10-4483-4A01-B385-CAB0593C01E7}" type="sibTrans" cxnId="{C231C6EF-208B-4D44-A57D-F03FF728B2F0}">
      <dgm:prSet/>
      <dgm:spPr/>
      <dgm:t>
        <a:bodyPr/>
        <a:lstStyle/>
        <a:p>
          <a:endParaRPr lang="en-US" sz="2000"/>
        </a:p>
      </dgm:t>
    </dgm:pt>
    <dgm:pt modelId="{01C2F430-A978-4C3C-AA5E-8616B450EECA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NSAIDs,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corticoide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2FB93-8E63-4B3F-8368-2380679B5754}" type="parTrans" cxnId="{EDF31A49-03DF-4199-9613-61898D7039DD}">
      <dgm:prSet/>
      <dgm:spPr/>
      <dgm:t>
        <a:bodyPr/>
        <a:lstStyle/>
        <a:p>
          <a:endParaRPr lang="en-US" sz="2000"/>
        </a:p>
      </dgm:t>
    </dgm:pt>
    <dgm:pt modelId="{F5432D5D-AD26-4969-B656-F9732EEED0BA}" type="sibTrans" cxnId="{EDF31A49-03DF-4199-9613-61898D7039DD}">
      <dgm:prSet/>
      <dgm:spPr/>
      <dgm:t>
        <a:bodyPr/>
        <a:lstStyle/>
        <a:p>
          <a:endParaRPr lang="en-US" sz="2000"/>
        </a:p>
      </dgm:t>
    </dgm:pt>
    <dgm:pt modelId="{D13235A8-2327-423A-95DC-5AEC8154734B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9CEBF-F040-4BA1-8E0D-8BF42E1D4161}" type="parTrans" cxnId="{23EDA824-A733-4082-8985-7DA7385D0AA2}">
      <dgm:prSet/>
      <dgm:spPr/>
      <dgm:t>
        <a:bodyPr/>
        <a:lstStyle/>
        <a:p>
          <a:endParaRPr lang="en-US" sz="2000"/>
        </a:p>
      </dgm:t>
    </dgm:pt>
    <dgm:pt modelId="{2D291217-1539-453F-AD84-27F21DD8C81B}" type="sibTrans" cxnId="{23EDA824-A733-4082-8985-7DA7385D0AA2}">
      <dgm:prSet/>
      <dgm:spPr/>
      <dgm:t>
        <a:bodyPr/>
        <a:lstStyle/>
        <a:p>
          <a:endParaRPr lang="en-US" sz="2000"/>
        </a:p>
      </dgm:t>
    </dgm:pt>
    <dgm:pt modelId="{8A552CC6-0315-4E13-94B9-7490223FD02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thuốc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Tiêm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bắp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979B9-109A-44F7-8989-DB3455117659}" type="parTrans" cxnId="{1214934C-F0F8-413B-8B7D-C04C77D6194E}">
      <dgm:prSet/>
      <dgm:spPr/>
      <dgm:t>
        <a:bodyPr/>
        <a:lstStyle/>
        <a:p>
          <a:endParaRPr lang="en-US" sz="2000"/>
        </a:p>
      </dgm:t>
    </dgm:pt>
    <dgm:pt modelId="{BE52F96D-2D8B-437B-8AA9-D12B2EA9F948}" type="sibTrans" cxnId="{1214934C-F0F8-413B-8B7D-C04C77D6194E}">
      <dgm:prSet/>
      <dgm:spPr/>
      <dgm:t>
        <a:bodyPr/>
        <a:lstStyle/>
        <a:p>
          <a:endParaRPr lang="en-US" sz="2000"/>
        </a:p>
      </dgm:t>
    </dgm:pt>
    <dgm:pt modelId="{5E35C388-F6F2-4901-91F4-98315195D73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CPT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BB1D1-158B-4303-B037-43133EF8088B}" type="parTrans" cxnId="{83F86036-1821-45CE-913B-904380B6F58E}">
      <dgm:prSet/>
      <dgm:spPr/>
    </dgm:pt>
    <dgm:pt modelId="{863018D4-1BA7-42ED-88B1-EC38F0827A73}" type="sibTrans" cxnId="{83F86036-1821-45CE-913B-904380B6F58E}">
      <dgm:prSet/>
      <dgm:spPr/>
    </dgm:pt>
    <dgm:pt modelId="{570DCDCF-D691-49A3-BFE4-C4332647140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Tai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xâm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lấn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sz="6500"/>
        </a:p>
      </dgm:t>
    </dgm:pt>
    <dgm:pt modelId="{F4CBD94D-278C-4074-8845-51EDD0A40FDB}" type="parTrans" cxnId="{CDA3526F-02C1-4E0C-B595-72E50ECEB165}">
      <dgm:prSet/>
      <dgm:spPr/>
    </dgm:pt>
    <dgm:pt modelId="{786A9F4F-71A2-4AD6-AE4B-B11BF7683F37}" type="sibTrans" cxnId="{CDA3526F-02C1-4E0C-B595-72E50ECEB165}">
      <dgm:prSet/>
      <dgm:spPr/>
    </dgm:pt>
    <dgm:pt modelId="{38FE6C53-4AB0-4508-9B70-6DCA2B254529}" type="pres">
      <dgm:prSet presAssocID="{9EFC48E2-5020-465F-97D8-506D1B8B3A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B0100D-E2EE-4B18-87EB-A1F787F8E9E5}" type="pres">
      <dgm:prSet presAssocID="{400BA03D-38A7-4101-B5D2-81117966B11F}" presName="composite" presStyleCnt="0"/>
      <dgm:spPr/>
    </dgm:pt>
    <dgm:pt modelId="{2362A21B-531B-4D5B-9D82-1171110CA6BB}" type="pres">
      <dgm:prSet presAssocID="{400BA03D-38A7-4101-B5D2-81117966B1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7415B-CAAB-43B2-97AA-F4C38D3D4491}" type="pres">
      <dgm:prSet presAssocID="{400BA03D-38A7-4101-B5D2-81117966B11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2C881-D742-411F-AD97-A69F2951FD4D}" type="pres">
      <dgm:prSet presAssocID="{0BCEF7D9-A47A-4590-BB81-BBE85DDD17A2}" presName="space" presStyleCnt="0"/>
      <dgm:spPr/>
    </dgm:pt>
    <dgm:pt modelId="{0E0C2B9B-298F-4A1F-A78C-5C6EF5187BD8}" type="pres">
      <dgm:prSet presAssocID="{89EE43E1-D944-4143-89A2-B935D3207C0E}" presName="composite" presStyleCnt="0"/>
      <dgm:spPr/>
    </dgm:pt>
    <dgm:pt modelId="{67D6563A-1998-4739-82AF-D2B6FC8834E7}" type="pres">
      <dgm:prSet presAssocID="{89EE43E1-D944-4143-89A2-B935D3207C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496A0-47C4-4BCD-AAC6-234D49CF4B83}" type="pres">
      <dgm:prSet presAssocID="{89EE43E1-D944-4143-89A2-B935D3207C0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B30E5-17A9-4238-BBF1-30F4BFE0383F}" type="pres">
      <dgm:prSet presAssocID="{DB7EAF28-5DAC-47FB-9318-5F7A2409E63B}" presName="space" presStyleCnt="0"/>
      <dgm:spPr/>
    </dgm:pt>
    <dgm:pt modelId="{FEF82525-F5F7-4D02-B805-4445F786262D}" type="pres">
      <dgm:prSet presAssocID="{D13235A8-2327-423A-95DC-5AEC8154734B}" presName="composite" presStyleCnt="0"/>
      <dgm:spPr/>
    </dgm:pt>
    <dgm:pt modelId="{095A4B14-147C-42F5-A4A4-169B232A5389}" type="pres">
      <dgm:prSet presAssocID="{D13235A8-2327-423A-95DC-5AEC815473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24B29-EC49-4D28-9405-900AA8E6A194}" type="pres">
      <dgm:prSet presAssocID="{D13235A8-2327-423A-95DC-5AEC815473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A3B40-1146-47EE-A64E-7930399A45FF}" type="presOf" srcId="{570DCDCF-D691-49A3-BFE4-C43326471405}" destId="{A6224B29-EC49-4D28-9405-900AA8E6A194}" srcOrd="0" destOrd="2" presId="urn:microsoft.com/office/officeart/2005/8/layout/hList1"/>
    <dgm:cxn modelId="{EDF31A49-03DF-4199-9613-61898D7039DD}" srcId="{89EE43E1-D944-4143-89A2-B935D3207C0E}" destId="{01C2F430-A978-4C3C-AA5E-8616B450EECA}" srcOrd="4" destOrd="0" parTransId="{F612FB93-8E63-4B3F-8368-2380679B5754}" sibTransId="{F5432D5D-AD26-4969-B656-F9732EEED0BA}"/>
    <dgm:cxn modelId="{0F842994-AF70-48C1-B3E0-E1EDC5CB3D83}" type="presOf" srcId="{FA7FEAD6-CB70-4BE4-98EA-02813C1E4500}" destId="{E1B7415B-CAAB-43B2-97AA-F4C38D3D4491}" srcOrd="0" destOrd="1" presId="urn:microsoft.com/office/officeart/2005/8/layout/hList1"/>
    <dgm:cxn modelId="{666F5244-4E10-417F-AA42-B9292C158630}" type="presOf" srcId="{0B48315D-5B7D-4267-8663-A51255284B01}" destId="{E88496A0-47C4-4BCD-AAC6-234D49CF4B83}" srcOrd="0" destOrd="0" presId="urn:microsoft.com/office/officeart/2005/8/layout/hList1"/>
    <dgm:cxn modelId="{F589616B-D6FB-45F8-BB3E-282671C3882C}" type="presOf" srcId="{89EE43E1-D944-4143-89A2-B935D3207C0E}" destId="{67D6563A-1998-4739-82AF-D2B6FC8834E7}" srcOrd="0" destOrd="0" presId="urn:microsoft.com/office/officeart/2005/8/layout/hList1"/>
    <dgm:cxn modelId="{DE07E137-74EF-48C8-BAF0-A9FCD6065362}" srcId="{89EE43E1-D944-4143-89A2-B935D3207C0E}" destId="{0B48315D-5B7D-4267-8663-A51255284B01}" srcOrd="0" destOrd="0" parTransId="{9BE70E59-644A-4892-B025-1BC2F969362A}" sibTransId="{DBAEED45-4E1B-4D22-A25C-E8521FEC463E}"/>
    <dgm:cxn modelId="{EA82CC30-2098-4200-8E7B-83D2199B5810}" type="presOf" srcId="{D13235A8-2327-423A-95DC-5AEC8154734B}" destId="{095A4B14-147C-42F5-A4A4-169B232A5389}" srcOrd="0" destOrd="0" presId="urn:microsoft.com/office/officeart/2005/8/layout/hList1"/>
    <dgm:cxn modelId="{30A00A49-051F-4956-99E1-6695CC9CA961}" type="presOf" srcId="{5E35C388-F6F2-4901-91F4-98315195D73F}" destId="{A6224B29-EC49-4D28-9405-900AA8E6A194}" srcOrd="0" destOrd="1" presId="urn:microsoft.com/office/officeart/2005/8/layout/hList1"/>
    <dgm:cxn modelId="{81C28133-3068-4EC6-BE62-68331DC2D2E6}" srcId="{89EE43E1-D944-4143-89A2-B935D3207C0E}" destId="{33FD4D14-A0DD-4ECD-B920-93253D70E8E1}" srcOrd="1" destOrd="0" parTransId="{AB6C0E14-876C-4471-9B7D-0B15A8EE587D}" sibTransId="{B313C98A-C5C2-4FEF-8EA8-F7EDA1B3C97A}"/>
    <dgm:cxn modelId="{BC160D4D-E62C-4278-A719-82DD40839179}" srcId="{400BA03D-38A7-4101-B5D2-81117966B11F}" destId="{FA7FEAD6-CB70-4BE4-98EA-02813C1E4500}" srcOrd="1" destOrd="0" parTransId="{7F872593-5BAA-4B00-AB62-A399491E91A1}" sibTransId="{29387ED7-918D-443B-9224-0F4A45A53529}"/>
    <dgm:cxn modelId="{80F56EBD-D1DD-4D4B-BAEA-0C9222E99E21}" srcId="{400BA03D-38A7-4101-B5D2-81117966B11F}" destId="{21705EEA-7B83-414B-B21B-56BFF7154AC7}" srcOrd="2" destOrd="0" parTransId="{CD134B49-7385-4B27-9195-DC8F9262E70C}" sibTransId="{2FE9050F-9058-4D14-AF0E-8D26C5F17879}"/>
    <dgm:cxn modelId="{684D0E30-60FA-4726-8A25-181AE11F2F9A}" type="presOf" srcId="{01C2F430-A978-4C3C-AA5E-8616B450EECA}" destId="{E88496A0-47C4-4BCD-AAC6-234D49CF4B83}" srcOrd="0" destOrd="4" presId="urn:microsoft.com/office/officeart/2005/8/layout/hList1"/>
    <dgm:cxn modelId="{1559C8E2-7698-4EAA-8EBB-CD55199EA4B7}" type="presOf" srcId="{21705EEA-7B83-414B-B21B-56BFF7154AC7}" destId="{E1B7415B-CAAB-43B2-97AA-F4C38D3D4491}" srcOrd="0" destOrd="2" presId="urn:microsoft.com/office/officeart/2005/8/layout/hList1"/>
    <dgm:cxn modelId="{4A0D9E8C-8E2B-491F-AE20-1D1F4C064AD5}" type="presOf" srcId="{73375ACA-2294-436B-A043-7F9BA163BCE3}" destId="{E88496A0-47C4-4BCD-AAC6-234D49CF4B83}" srcOrd="0" destOrd="2" presId="urn:microsoft.com/office/officeart/2005/8/layout/hList1"/>
    <dgm:cxn modelId="{FF516454-BAEB-4526-B9DA-36A88D7CCBFC}" type="presOf" srcId="{8A552CC6-0315-4E13-94B9-7490223FD020}" destId="{A6224B29-EC49-4D28-9405-900AA8E6A194}" srcOrd="0" destOrd="0" presId="urn:microsoft.com/office/officeart/2005/8/layout/hList1"/>
    <dgm:cxn modelId="{9A43B1AE-6DC5-4168-BFA6-B8C6380D8CA5}" type="presOf" srcId="{B916990C-5F24-4CD4-8D1D-B2266C360FB1}" destId="{E1B7415B-CAAB-43B2-97AA-F4C38D3D4491}" srcOrd="0" destOrd="0" presId="urn:microsoft.com/office/officeart/2005/8/layout/hList1"/>
    <dgm:cxn modelId="{1214934C-F0F8-413B-8B7D-C04C77D6194E}" srcId="{D13235A8-2327-423A-95DC-5AEC8154734B}" destId="{8A552CC6-0315-4E13-94B9-7490223FD020}" srcOrd="0" destOrd="0" parTransId="{5EC979B9-109A-44F7-8989-DB3455117659}" sibTransId="{BE52F96D-2D8B-437B-8AA9-D12B2EA9F948}"/>
    <dgm:cxn modelId="{83F86036-1821-45CE-913B-904380B6F58E}" srcId="{D13235A8-2327-423A-95DC-5AEC8154734B}" destId="{5E35C388-F6F2-4901-91F4-98315195D73F}" srcOrd="1" destOrd="0" parTransId="{F5BBB1D1-158B-4303-B037-43133EF8088B}" sibTransId="{863018D4-1BA7-42ED-88B1-EC38F0827A73}"/>
    <dgm:cxn modelId="{23EDA824-A733-4082-8985-7DA7385D0AA2}" srcId="{9EFC48E2-5020-465F-97D8-506D1B8B3A61}" destId="{D13235A8-2327-423A-95DC-5AEC8154734B}" srcOrd="2" destOrd="0" parTransId="{EC59CEBF-F040-4BA1-8E0D-8BF42E1D4161}" sibTransId="{2D291217-1539-453F-AD84-27F21DD8C81B}"/>
    <dgm:cxn modelId="{7BE29160-5B80-48FA-943D-F184C789B16F}" srcId="{9EFC48E2-5020-465F-97D8-506D1B8B3A61}" destId="{89EE43E1-D944-4143-89A2-B935D3207C0E}" srcOrd="1" destOrd="0" parTransId="{04C54E66-8E89-41DA-9BB3-33EF8B7E06E7}" sibTransId="{DB7EAF28-5DAC-47FB-9318-5F7A2409E63B}"/>
    <dgm:cxn modelId="{C2DA6837-82E9-44CC-93B1-0AE3FA87286F}" srcId="{89EE43E1-D944-4143-89A2-B935D3207C0E}" destId="{73375ACA-2294-436B-A043-7F9BA163BCE3}" srcOrd="2" destOrd="0" parTransId="{32E87427-6338-4C9A-B808-1E610745EFED}" sibTransId="{B916DF08-0FEA-4FA1-9B8E-90C615E8242C}"/>
    <dgm:cxn modelId="{56680764-D932-4513-B128-19B5A86D778C}" type="presOf" srcId="{400BA03D-38A7-4101-B5D2-81117966B11F}" destId="{2362A21B-531B-4D5B-9D82-1171110CA6BB}" srcOrd="0" destOrd="0" presId="urn:microsoft.com/office/officeart/2005/8/layout/hList1"/>
    <dgm:cxn modelId="{C67CDC60-7217-43E8-893B-1C65B56F52BB}" type="presOf" srcId="{33FD4D14-A0DD-4ECD-B920-93253D70E8E1}" destId="{E88496A0-47C4-4BCD-AAC6-234D49CF4B83}" srcOrd="0" destOrd="1" presId="urn:microsoft.com/office/officeart/2005/8/layout/hList1"/>
    <dgm:cxn modelId="{EAE0A70A-6092-4E09-B077-DBF4FC84CF4C}" srcId="{400BA03D-38A7-4101-B5D2-81117966B11F}" destId="{B916990C-5F24-4CD4-8D1D-B2266C360FB1}" srcOrd="0" destOrd="0" parTransId="{A176A0C8-6929-4E91-8DC3-5ACC4F1447BB}" sibTransId="{006D0288-F3B3-4BE3-A3C7-BCF0E2CB99F8}"/>
    <dgm:cxn modelId="{CDA3526F-02C1-4E0C-B595-72E50ECEB165}" srcId="{D13235A8-2327-423A-95DC-5AEC8154734B}" destId="{570DCDCF-D691-49A3-BFE4-C43326471405}" srcOrd="2" destOrd="0" parTransId="{F4CBD94D-278C-4074-8845-51EDD0A40FDB}" sibTransId="{786A9F4F-71A2-4AD6-AE4B-B11BF7683F37}"/>
    <dgm:cxn modelId="{C231C6EF-208B-4D44-A57D-F03FF728B2F0}" srcId="{89EE43E1-D944-4143-89A2-B935D3207C0E}" destId="{B5268A67-9F73-4862-BA33-37F798CAE32D}" srcOrd="3" destOrd="0" parTransId="{14C88C94-7E39-4635-8C2D-DEA7B1C0E2FA}" sibTransId="{A8947C10-4483-4A01-B385-CAB0593C01E7}"/>
    <dgm:cxn modelId="{BF1DED74-CE13-463B-810B-A25EA97F5279}" srcId="{9EFC48E2-5020-465F-97D8-506D1B8B3A61}" destId="{400BA03D-38A7-4101-B5D2-81117966B11F}" srcOrd="0" destOrd="0" parTransId="{EEF45141-A545-46C9-BC04-A59F5E466C8C}" sibTransId="{0BCEF7D9-A47A-4590-BB81-BBE85DDD17A2}"/>
    <dgm:cxn modelId="{76FA829D-817F-486F-9295-9ED4298A757F}" type="presOf" srcId="{9EFC48E2-5020-465F-97D8-506D1B8B3A61}" destId="{38FE6C53-4AB0-4508-9B70-6DCA2B254529}" srcOrd="0" destOrd="0" presId="urn:microsoft.com/office/officeart/2005/8/layout/hList1"/>
    <dgm:cxn modelId="{EEEDA01B-055D-4145-95F3-D38F7E9978CA}" type="presOf" srcId="{B5268A67-9F73-4862-BA33-37F798CAE32D}" destId="{E88496A0-47C4-4BCD-AAC6-234D49CF4B83}" srcOrd="0" destOrd="3" presId="urn:microsoft.com/office/officeart/2005/8/layout/hList1"/>
    <dgm:cxn modelId="{16E9A0B1-C2EB-4C95-8AD7-68A3D12212F3}" type="presParOf" srcId="{38FE6C53-4AB0-4508-9B70-6DCA2B254529}" destId="{5FB0100D-E2EE-4B18-87EB-A1F787F8E9E5}" srcOrd="0" destOrd="0" presId="urn:microsoft.com/office/officeart/2005/8/layout/hList1"/>
    <dgm:cxn modelId="{1A881057-6DB2-493D-89E6-297986196448}" type="presParOf" srcId="{5FB0100D-E2EE-4B18-87EB-A1F787F8E9E5}" destId="{2362A21B-531B-4D5B-9D82-1171110CA6BB}" srcOrd="0" destOrd="0" presId="urn:microsoft.com/office/officeart/2005/8/layout/hList1"/>
    <dgm:cxn modelId="{2EE89CDB-8B3A-4326-94B5-A2519D1EA27A}" type="presParOf" srcId="{5FB0100D-E2EE-4B18-87EB-A1F787F8E9E5}" destId="{E1B7415B-CAAB-43B2-97AA-F4C38D3D4491}" srcOrd="1" destOrd="0" presId="urn:microsoft.com/office/officeart/2005/8/layout/hList1"/>
    <dgm:cxn modelId="{465F0975-4F90-4CD0-BDB6-FFE6F33936C9}" type="presParOf" srcId="{38FE6C53-4AB0-4508-9B70-6DCA2B254529}" destId="{9442C881-D742-411F-AD97-A69F2951FD4D}" srcOrd="1" destOrd="0" presId="urn:microsoft.com/office/officeart/2005/8/layout/hList1"/>
    <dgm:cxn modelId="{7C51AF77-8A2F-46AE-BCE4-2C5BAF56AD78}" type="presParOf" srcId="{38FE6C53-4AB0-4508-9B70-6DCA2B254529}" destId="{0E0C2B9B-298F-4A1F-A78C-5C6EF5187BD8}" srcOrd="2" destOrd="0" presId="urn:microsoft.com/office/officeart/2005/8/layout/hList1"/>
    <dgm:cxn modelId="{8C113548-56F7-4F15-A2CE-699AC56BCDCD}" type="presParOf" srcId="{0E0C2B9B-298F-4A1F-A78C-5C6EF5187BD8}" destId="{67D6563A-1998-4739-82AF-D2B6FC8834E7}" srcOrd="0" destOrd="0" presId="urn:microsoft.com/office/officeart/2005/8/layout/hList1"/>
    <dgm:cxn modelId="{65F0C990-D62D-40A1-B46E-FCC7F5A8B0FB}" type="presParOf" srcId="{0E0C2B9B-298F-4A1F-A78C-5C6EF5187BD8}" destId="{E88496A0-47C4-4BCD-AAC6-234D49CF4B83}" srcOrd="1" destOrd="0" presId="urn:microsoft.com/office/officeart/2005/8/layout/hList1"/>
    <dgm:cxn modelId="{7F80134B-7164-4EA5-804F-9D22311686AC}" type="presParOf" srcId="{38FE6C53-4AB0-4508-9B70-6DCA2B254529}" destId="{372B30E5-17A9-4238-BBF1-30F4BFE0383F}" srcOrd="3" destOrd="0" presId="urn:microsoft.com/office/officeart/2005/8/layout/hList1"/>
    <dgm:cxn modelId="{5797CDC5-C4CF-489A-820B-7A627D064FEE}" type="presParOf" srcId="{38FE6C53-4AB0-4508-9B70-6DCA2B254529}" destId="{FEF82525-F5F7-4D02-B805-4445F786262D}" srcOrd="4" destOrd="0" presId="urn:microsoft.com/office/officeart/2005/8/layout/hList1"/>
    <dgm:cxn modelId="{B32EF9CA-2474-4B8E-A168-0A50A5A5860B}" type="presParOf" srcId="{FEF82525-F5F7-4D02-B805-4445F786262D}" destId="{095A4B14-147C-42F5-A4A4-169B232A5389}" srcOrd="0" destOrd="0" presId="urn:microsoft.com/office/officeart/2005/8/layout/hList1"/>
    <dgm:cxn modelId="{F45B655C-CCE2-4A83-8B42-6E57FA965DE0}" type="presParOf" srcId="{FEF82525-F5F7-4D02-B805-4445F786262D}" destId="{A6224B29-EC49-4D28-9405-900AA8E6A1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6" qsCatId="simple" csTypeId="urn:microsoft.com/office/officeart/2005/8/colors/colorful1#20" csCatId="accent1" phldr="0"/>
      <dgm:spPr/>
      <dgm:t>
        <a:bodyPr/>
        <a:lstStyle/>
        <a:p>
          <a:endParaRPr lang="en-US"/>
        </a:p>
      </dgm:t>
    </dgm:pt>
    <dgm:pt modelId="{8DFEF381-1089-498A-A2E9-536EBD00BCA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Tiếp tục chống sốc</a:t>
          </a:r>
        </a:p>
      </dgm:t>
    </dgm:pt>
    <dgm:pt modelId="{7BB104C5-5E13-4BA2-8795-D771D93EFD0B}" type="parTrans" cxnId="{6837451D-4D16-4FB7-842A-5A594B82E526}">
      <dgm:prSet/>
      <dgm:spPr/>
      <dgm:t>
        <a:bodyPr/>
        <a:lstStyle/>
        <a:p>
          <a:endParaRPr lang="en-US"/>
        </a:p>
      </dgm:t>
    </dgm:pt>
    <dgm:pt modelId="{D8F41DAE-72AA-41BD-884F-BB8861ABB8ED}" type="sibTrans" cxnId="{6837451D-4D16-4FB7-842A-5A594B82E526}">
      <dgm:prSet/>
      <dgm:spPr/>
      <dgm:t>
        <a:bodyPr/>
        <a:lstStyle/>
        <a:p>
          <a:endParaRPr lang="en-US"/>
        </a:p>
      </dgm:t>
    </dgm:pt>
    <dgm:pt modelId="{67856BDB-7B34-4717-A8DD-ED955D6E994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Trong khi chờ HCL: </a:t>
          </a:r>
          <a:r>
            <a:rPr lang="vi-VN" altLang="en-US"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tiếp tục chống sốc bằng DD điện giải </a:t>
          </a:r>
          <a:endParaRPr lang="en-US" sz="2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BA600-C67E-4B93-B4A5-0C0DECE788A8}" type="parTrans" cxnId="{C040EF99-238F-4C4E-B581-1C434C5B2BB4}">
      <dgm:prSet/>
      <dgm:spPr/>
      <dgm:t>
        <a:bodyPr/>
        <a:lstStyle/>
        <a:p>
          <a:endParaRPr lang="en-US"/>
        </a:p>
      </dgm:t>
    </dgm:pt>
    <dgm:pt modelId="{6E0A9D10-C2CB-4F7C-BF91-F881E97D27C2}" type="sibTrans" cxnId="{C040EF99-238F-4C4E-B581-1C434C5B2BB4}">
      <dgm:prSet/>
      <dgm:spPr/>
      <dgm:t>
        <a:bodyPr/>
        <a:lstStyle/>
        <a:p>
          <a:endParaRPr lang="en-US"/>
        </a:p>
      </dgm:t>
    </dgm:pt>
    <dgm:pt modelId="{168C4EB5-FA65-4146-AAA8-0E02F51A66C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Khi có HCL: truyền HCL 5 - 10 ml/kg</a:t>
          </a:r>
        </a:p>
      </dgm:t>
    </dgm:pt>
    <dgm:pt modelId="{DEA22638-2559-44E6-8052-EAD09741E5FC}" type="parTrans" cxnId="{9C9CA39C-FE43-4814-830C-ED23F307949C}">
      <dgm:prSet/>
      <dgm:spPr/>
      <dgm:t>
        <a:bodyPr/>
        <a:lstStyle/>
        <a:p>
          <a:endParaRPr lang="en-US"/>
        </a:p>
      </dgm:t>
    </dgm:pt>
    <dgm:pt modelId="{9351AF72-A4C6-4AB7-966B-B3D1E6698264}" type="sibTrans" cxnId="{9C9CA39C-FE43-4814-830C-ED23F307949C}">
      <dgm:prSet/>
      <dgm:spPr/>
      <dgm:t>
        <a:bodyPr/>
        <a:lstStyle/>
        <a:p>
          <a:endParaRPr lang="en-US"/>
        </a:p>
      </dgm:t>
    </dgm:pt>
    <dgm:pt modelId="{EB099D45-42E4-4FB3-8BE3-22A72863D5F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Điều chỉnh RLĐM</a:t>
          </a:r>
        </a:p>
      </dgm:t>
    </dgm:pt>
    <dgm:pt modelId="{C2BA91CD-5382-45C0-B4F4-75094723F4D9}" type="parTrans" cxnId="{1F68193D-03B8-42CE-BA91-02875C9B9DFC}">
      <dgm:prSet/>
      <dgm:spPr/>
      <dgm:t>
        <a:bodyPr/>
        <a:lstStyle/>
        <a:p>
          <a:endParaRPr lang="en-US"/>
        </a:p>
      </dgm:t>
    </dgm:pt>
    <dgm:pt modelId="{973C65EF-E3B8-4CF5-B140-FEC5A74F0B0E}" type="sibTrans" cxnId="{1F68193D-03B8-42CE-BA91-02875C9B9DFC}">
      <dgm:prSet/>
      <dgm:spPr/>
      <dgm:t>
        <a:bodyPr/>
        <a:lstStyle/>
        <a:p>
          <a:endParaRPr lang="en-US"/>
        </a:p>
      </dgm:t>
    </dgm:pt>
    <dgm:pt modelId="{63116591-D397-40B5-AD45-C8FD7C1AD18F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Dùng huyết tương tươi đông lạnh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9FDAB-90FC-4149-8FA1-C2011A738832}" type="parTrans" cxnId="{CEB12CF6-57B4-48DF-BE2C-0BA09763EA37}">
      <dgm:prSet/>
      <dgm:spPr/>
      <dgm:t>
        <a:bodyPr/>
        <a:lstStyle/>
        <a:p>
          <a:endParaRPr lang="en-US"/>
        </a:p>
      </dgm:t>
    </dgm:pt>
    <dgm:pt modelId="{B1B09198-8815-4821-8A77-DCC2993E3086}" type="sibTrans" cxnId="{CEB12CF6-57B4-48DF-BE2C-0BA09763EA37}">
      <dgm:prSet/>
      <dgm:spPr/>
      <dgm:t>
        <a:bodyPr/>
        <a:lstStyle/>
        <a:p>
          <a:endParaRPr lang="en-US"/>
        </a:p>
      </dgm:t>
    </dgm:pt>
    <dgm:pt modelId="{EF7F6FBD-0EF0-4606-96F1-7DE9CD22927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Dùng kết tủa lạnh</a:t>
          </a:r>
        </a:p>
      </dgm:t>
    </dgm:pt>
    <dgm:pt modelId="{056D6A8E-35DD-4B9C-BFA3-D36CC08F4B77}" type="parTrans" cxnId="{9FDC5C61-0899-44D9-8913-5C70785F56E7}">
      <dgm:prSet/>
      <dgm:spPr/>
      <dgm:t>
        <a:bodyPr/>
        <a:lstStyle/>
        <a:p>
          <a:endParaRPr lang="en-US"/>
        </a:p>
      </dgm:t>
    </dgm:pt>
    <dgm:pt modelId="{3A8593CA-153A-45F3-B242-C794D59D9BC6}" type="sibTrans" cxnId="{9FDC5C61-0899-44D9-8913-5C70785F56E7}">
      <dgm:prSet/>
      <dgm:spPr/>
      <dgm:t>
        <a:bodyPr/>
        <a:lstStyle/>
        <a:p>
          <a:endParaRPr lang="en-US"/>
        </a:p>
      </dgm:t>
    </dgm:pt>
    <dgm:pt modelId="{0C7614AF-FE1B-474B-8B3D-B1D06ACF75F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xử trí cầm máu</a:t>
          </a:r>
        </a:p>
      </dgm:t>
    </dgm:pt>
    <dgm:pt modelId="{6405A9A7-2A86-4BF1-8D9D-4D36DE3099F5}" type="parTrans" cxnId="{43B22D88-489E-42A3-A9AE-AF1BB9F7C8C5}">
      <dgm:prSet/>
      <dgm:spPr/>
      <dgm:t>
        <a:bodyPr/>
        <a:lstStyle/>
        <a:p>
          <a:endParaRPr lang="en-US"/>
        </a:p>
      </dgm:t>
    </dgm:pt>
    <dgm:pt modelId="{2043401E-454D-4886-ADA9-FCC81736E837}" type="sibTrans" cxnId="{43B22D88-489E-42A3-A9AE-AF1BB9F7C8C5}">
      <dgm:prSet/>
      <dgm:spPr/>
      <dgm:t>
        <a:bodyPr/>
        <a:lstStyle/>
        <a:p>
          <a:endParaRPr lang="en-US"/>
        </a:p>
      </dgm:t>
    </dgm:pt>
    <dgm:pt modelId="{1595198B-D222-4BF8-83BF-0D3CA5996A3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Băng ép tại chổ ( khối máu tụ, bầm máu lan rộng)</a:t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50DE5-CBC7-4D41-8BB4-8999E754F806}" type="parTrans" cxnId="{EE604F19-960D-4313-ABA8-878F93EC4200}">
      <dgm:prSet/>
      <dgm:spPr/>
      <dgm:t>
        <a:bodyPr/>
        <a:lstStyle/>
        <a:p>
          <a:endParaRPr lang="en-US"/>
        </a:p>
      </dgm:t>
    </dgm:pt>
    <dgm:pt modelId="{1D266B9B-E78F-4C1C-9CA1-FAC55716A8D9}" type="sibTrans" cxnId="{EE604F19-960D-4313-ABA8-878F93EC4200}">
      <dgm:prSet/>
      <dgm:spPr/>
      <dgm:t>
        <a:bodyPr/>
        <a:lstStyle/>
        <a:p>
          <a:endParaRPr lang="en-US"/>
        </a:p>
      </dgm:t>
    </dgm:pt>
    <dgm:pt modelId="{23D1C022-6E8E-4B1F-B31A-C1A4AB88DEC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Nhét mechz mũi trước, sau</a:t>
          </a:r>
        </a:p>
      </dgm:t>
    </dgm:pt>
    <dgm:pt modelId="{E193A6DB-E1FE-41DB-B0D3-3774D747B467}" type="parTrans" cxnId="{01D04652-5661-40E6-81B5-EAF4ED05CC39}">
      <dgm:prSet/>
      <dgm:spPr/>
      <dgm:t>
        <a:bodyPr/>
        <a:lstStyle/>
        <a:p>
          <a:endParaRPr lang="en-US"/>
        </a:p>
      </dgm:t>
    </dgm:pt>
    <dgm:pt modelId="{F8C8AB7E-38FC-4619-97DC-023BB0D797C9}" type="sibTrans" cxnId="{01D04652-5661-40E6-81B5-EAF4ED05CC39}">
      <dgm:prSet/>
      <dgm:spPr/>
      <dgm:t>
        <a:bodyPr/>
        <a:lstStyle/>
        <a:p>
          <a:endParaRPr lang="en-US"/>
        </a:p>
      </dgm:t>
    </dgm:pt>
    <dgm:pt modelId="{11362865-7674-4DA0-B863-088E0ED608C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Nội soi can thiệp cầm máu DD-TT</a:t>
          </a:r>
        </a:p>
      </dgm:t>
    </dgm:pt>
    <dgm:pt modelId="{1D2FE031-DDCF-4344-A9BF-F2FBB89DC3AE}" type="parTrans" cxnId="{BCEB3023-778A-4EB3-B418-4F3F5F7F9CD2}">
      <dgm:prSet/>
      <dgm:spPr/>
      <dgm:t>
        <a:bodyPr/>
        <a:lstStyle/>
        <a:p>
          <a:endParaRPr lang="en-US"/>
        </a:p>
      </dgm:t>
    </dgm:pt>
    <dgm:pt modelId="{BCC068CA-F105-41EC-A5CC-24583BC1E0AC}" type="sibTrans" cxnId="{BCEB3023-778A-4EB3-B418-4F3F5F7F9CD2}">
      <dgm:prSet/>
      <dgm:spPr/>
      <dgm:t>
        <a:bodyPr/>
        <a:lstStyle/>
        <a:p>
          <a:endParaRPr lang="en-US"/>
        </a:p>
      </dgm:t>
    </dgm:pt>
    <dgm:pt modelId="{9252A7BB-5229-439F-A20A-49D0BB4C30F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3200">
              <a:latin typeface="Arial" panose="020B0604020202020204" pitchFamily="34" charset="0"/>
              <a:cs typeface="Arial" panose="020B0604020202020204" pitchFamily="34" charset="0"/>
            </a:rPr>
            <a:t>Phòng ngừa</a:t>
          </a:r>
        </a:p>
      </dgm:t>
    </dgm:pt>
    <dgm:pt modelId="{7C8E586D-BEE1-48F6-B9AA-7084177D244B}" type="parTrans" cxnId="{E35884E1-FD81-4F88-9A69-062D05FF83D3}">
      <dgm:prSet/>
      <dgm:spPr/>
      <dgm:t>
        <a:bodyPr/>
        <a:lstStyle/>
        <a:p>
          <a:endParaRPr lang="en-US"/>
        </a:p>
      </dgm:t>
    </dgm:pt>
    <dgm:pt modelId="{6E955F7A-58DA-418A-90EC-95204E2EB2E1}" type="sibTrans" cxnId="{E35884E1-FD81-4F88-9A69-062D05FF83D3}">
      <dgm:prSet/>
      <dgm:spPr/>
      <dgm:t>
        <a:bodyPr/>
        <a:lstStyle/>
        <a:p>
          <a:endParaRPr lang="en-US"/>
        </a:p>
      </dgm:t>
    </dgm:pt>
    <dgm:pt modelId="{AAB774B5-820F-43F8-82D5-5578CCB3942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>
              <a:latin typeface="Arial" panose="020B0604020202020204" pitchFamily="34" charset="0"/>
              <a:cs typeface="Arial" panose="020B0604020202020204" pitchFamily="34" charset="0"/>
            </a:rPr>
            <a:t>Xem xét dùng thuốc ức chế bơm proton</a:t>
          </a:r>
        </a:p>
      </dgm:t>
    </dgm:pt>
    <dgm:pt modelId="{2D4EA460-F3CA-49FA-87B8-ABD86A65D01B}" type="parTrans" cxnId="{1D9E4F64-AF9E-4174-BC6A-88699AAD3C67}">
      <dgm:prSet/>
      <dgm:spPr/>
      <dgm:t>
        <a:bodyPr/>
        <a:lstStyle/>
        <a:p>
          <a:endParaRPr lang="en-US"/>
        </a:p>
      </dgm:t>
    </dgm:pt>
    <dgm:pt modelId="{5E096EF6-2F99-4BCD-A53B-C9C329048ADD}" type="sibTrans" cxnId="{1D9E4F64-AF9E-4174-BC6A-88699AAD3C67}">
      <dgm:prSet/>
      <dgm:spPr/>
      <dgm:t>
        <a:bodyPr/>
        <a:lstStyle/>
        <a:p>
          <a:endParaRPr lang="en-US"/>
        </a:p>
      </dgm:t>
    </dgm:pt>
    <dgm:pt modelId="{A2842FA0-176C-472B-9AEF-458416E36EE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>
              <a:latin typeface="Arial" panose="020B0604020202020204" pitchFamily="34" charset="0"/>
              <a:cs typeface="Arial" panose="020B0604020202020204" pitchFamily="34" charset="0"/>
            </a:rPr>
            <a:t>Xem xét dùng vitamin K/ suy gan nặng </a:t>
          </a:r>
        </a:p>
      </dgm:t>
    </dgm:pt>
    <dgm:pt modelId="{30DB19F1-4FA9-4D0B-86ED-B69B5194CE20}" type="parTrans" cxnId="{7E420C6B-2F46-42DD-B55B-CF93AA4C3423}">
      <dgm:prSet/>
      <dgm:spPr/>
      <dgm:t>
        <a:bodyPr/>
        <a:lstStyle/>
        <a:p>
          <a:endParaRPr lang="en-US"/>
        </a:p>
      </dgm:t>
    </dgm:pt>
    <dgm:pt modelId="{EB24225A-C775-4BB9-8D33-5F3F92A9116E}" type="sibTrans" cxnId="{7E420C6B-2F46-42DD-B55B-CF93AA4C3423}">
      <dgm:prSet/>
      <dgm:spPr/>
      <dgm:t>
        <a:bodyPr/>
        <a:lstStyle/>
        <a:p>
          <a:endParaRPr lang="en-US"/>
        </a:p>
      </dgm:t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99245-8A88-4DFD-8913-C5C978690807}" type="pres">
      <dgm:prSet presAssocID="{EB099D45-42E4-4FB3-8BE3-22A72863D5F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DF6EC-DA1E-4BFB-B25A-DFA57323B4B5}" type="pres">
      <dgm:prSet presAssocID="{973C65EF-E3B8-4CF5-B140-FEC5A74F0B0E}" presName="sp" presStyleCnt="0"/>
      <dgm:spPr/>
    </dgm:pt>
    <dgm:pt modelId="{3F2BB2C1-5788-46C7-BBC7-A198D39677C4}" type="pres">
      <dgm:prSet presAssocID="{0C7614AF-FE1B-474B-8B3D-B1D06ACF75F6}" presName="linNode" presStyleCnt="0"/>
      <dgm:spPr/>
    </dgm:pt>
    <dgm:pt modelId="{F3A1F871-519C-4E76-89EE-B8DB3D0BD125}" type="pres">
      <dgm:prSet presAssocID="{0C7614AF-FE1B-474B-8B3D-B1D06ACF75F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652BC-5530-4BD7-A5E2-D7101737A3B5}" type="pres">
      <dgm:prSet presAssocID="{0C7614AF-FE1B-474B-8B3D-B1D06ACF75F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A6588-1F92-4AEE-B3CF-14340E8DFCF1}" type="pres">
      <dgm:prSet presAssocID="{2043401E-454D-4886-ADA9-FCC81736E837}" presName="sp" presStyleCnt="0"/>
      <dgm:spPr/>
    </dgm:pt>
    <dgm:pt modelId="{3487206E-B5A3-40DB-871B-8C201162188E}" type="pres">
      <dgm:prSet presAssocID="{9252A7BB-5229-439F-A20A-49D0BB4C30FA}" presName="linNode" presStyleCnt="0"/>
      <dgm:spPr/>
    </dgm:pt>
    <dgm:pt modelId="{C6B06167-D336-4926-A08F-F1F0C67317D8}" type="pres">
      <dgm:prSet presAssocID="{9252A7BB-5229-439F-A20A-49D0BB4C30F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2EC80-CC6F-4071-AA4A-6E588244B813}" type="pres">
      <dgm:prSet presAssocID="{9252A7BB-5229-439F-A20A-49D0BB4C30F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F5DFE-86F6-4CBC-B983-2D8EEC4DD0A1}" type="presOf" srcId="{67856BDB-7B34-4717-A8DD-ED955D6E994B}" destId="{D76AE918-ABC8-47B8-8DD8-96F195BFB5B5}" srcOrd="0" destOrd="0" presId="urn:microsoft.com/office/officeart/2005/8/layout/vList5"/>
    <dgm:cxn modelId="{BCEB3023-778A-4EB3-B418-4F3F5F7F9CD2}" srcId="{0C7614AF-FE1B-474B-8B3D-B1D06ACF75F6}" destId="{11362865-7674-4DA0-B863-088E0ED608C5}" srcOrd="2" destOrd="0" parTransId="{1D2FE031-DDCF-4344-A9BF-F2FBB89DC3AE}" sibTransId="{BCC068CA-F105-41EC-A5CC-24583BC1E0AC}"/>
    <dgm:cxn modelId="{B3758F5F-B4B4-498A-9FE5-77114820D2C5}" type="presOf" srcId="{11362865-7674-4DA0-B863-088E0ED608C5}" destId="{F00652BC-5530-4BD7-A5E2-D7101737A3B5}" srcOrd="0" destOrd="2" presId="urn:microsoft.com/office/officeart/2005/8/layout/vList5"/>
    <dgm:cxn modelId="{8FF23971-9083-4E71-B638-CBACEF7A6143}" type="presOf" srcId="{EF7F6FBD-0EF0-4606-96F1-7DE9CD229272}" destId="{B1799245-8A88-4DFD-8913-C5C978690807}" srcOrd="0" destOrd="1" presId="urn:microsoft.com/office/officeart/2005/8/layout/vList5"/>
    <dgm:cxn modelId="{01D04652-5661-40E6-81B5-EAF4ED05CC39}" srcId="{0C7614AF-FE1B-474B-8B3D-B1D06ACF75F6}" destId="{23D1C022-6E8E-4B1F-B31A-C1A4AB88DEC8}" srcOrd="1" destOrd="0" parTransId="{E193A6DB-E1FE-41DB-B0D3-3774D747B467}" sibTransId="{F8C8AB7E-38FC-4619-97DC-023BB0D797C9}"/>
    <dgm:cxn modelId="{E35884E1-FD81-4F88-9A69-062D05FF83D3}" srcId="{982F9BD2-FE88-4D45-BD8D-65D1F34B0AD4}" destId="{9252A7BB-5229-439F-A20A-49D0BB4C30FA}" srcOrd="3" destOrd="0" parTransId="{7C8E586D-BEE1-48F6-B9AA-7084177D244B}" sibTransId="{6E955F7A-58DA-418A-90EC-95204E2EB2E1}"/>
    <dgm:cxn modelId="{9FDC5C61-0899-44D9-8913-5C70785F56E7}" srcId="{EB099D45-42E4-4FB3-8BE3-22A72863D5FC}" destId="{EF7F6FBD-0EF0-4606-96F1-7DE9CD229272}" srcOrd="1" destOrd="0" parTransId="{056D6A8E-35DD-4B9C-BFA3-D36CC08F4B77}" sibTransId="{3A8593CA-153A-45F3-B242-C794D59D9BC6}"/>
    <dgm:cxn modelId="{6FB59B9B-E0A1-4FC8-9A88-96553A29DEB8}" type="presOf" srcId="{8DFEF381-1089-498A-A2E9-536EBD00BCA1}" destId="{BD6C8DA9-0F3A-464E-ACD2-6660B6C6E5C4}" srcOrd="0" destOrd="0" presId="urn:microsoft.com/office/officeart/2005/8/layout/vList5"/>
    <dgm:cxn modelId="{43B22D88-489E-42A3-A9AE-AF1BB9F7C8C5}" srcId="{982F9BD2-FE88-4D45-BD8D-65D1F34B0AD4}" destId="{0C7614AF-FE1B-474B-8B3D-B1D06ACF75F6}" srcOrd="2" destOrd="0" parTransId="{6405A9A7-2A86-4BF1-8D9D-4D36DE3099F5}" sibTransId="{2043401E-454D-4886-ADA9-FCC81736E837}"/>
    <dgm:cxn modelId="{C040EF99-238F-4C4E-B581-1C434C5B2BB4}" srcId="{8DFEF381-1089-498A-A2E9-536EBD00BCA1}" destId="{67856BDB-7B34-4717-A8DD-ED955D6E994B}" srcOrd="0" destOrd="0" parTransId="{772BA600-C67E-4B93-B4A5-0C0DECE788A8}" sibTransId="{6E0A9D10-C2CB-4F7C-BF91-F881E97D27C2}"/>
    <dgm:cxn modelId="{6837451D-4D16-4FB7-842A-5A594B82E526}" srcId="{982F9BD2-FE88-4D45-BD8D-65D1F34B0AD4}" destId="{8DFEF381-1089-498A-A2E9-536EBD00BCA1}" srcOrd="0" destOrd="0" parTransId="{7BB104C5-5E13-4BA2-8795-D771D93EFD0B}" sibTransId="{D8F41DAE-72AA-41BD-884F-BB8861ABB8ED}"/>
    <dgm:cxn modelId="{7E420C6B-2F46-42DD-B55B-CF93AA4C3423}" srcId="{9252A7BB-5229-439F-A20A-49D0BB4C30FA}" destId="{A2842FA0-176C-472B-9AEF-458416E36EE2}" srcOrd="1" destOrd="0" parTransId="{30DB19F1-4FA9-4D0B-86ED-B69B5194CE20}" sibTransId="{EB24225A-C775-4BB9-8D33-5F3F92A9116E}"/>
    <dgm:cxn modelId="{F3E01D4A-3CA5-4118-AFEB-7A9CEDBE72F0}" type="presOf" srcId="{9252A7BB-5229-439F-A20A-49D0BB4C30FA}" destId="{C6B06167-D336-4926-A08F-F1F0C67317D8}" srcOrd="0" destOrd="0" presId="urn:microsoft.com/office/officeart/2005/8/layout/vList5"/>
    <dgm:cxn modelId="{F611BB31-5A98-4B3E-AB93-498F8DD44BD1}" type="presOf" srcId="{A2842FA0-176C-472B-9AEF-458416E36EE2}" destId="{3072EC80-CC6F-4071-AA4A-6E588244B813}" srcOrd="0" destOrd="1" presId="urn:microsoft.com/office/officeart/2005/8/layout/vList5"/>
    <dgm:cxn modelId="{1D9E4F64-AF9E-4174-BC6A-88699AAD3C67}" srcId="{9252A7BB-5229-439F-A20A-49D0BB4C30FA}" destId="{AAB774B5-820F-43F8-82D5-5578CCB3942B}" srcOrd="0" destOrd="0" parTransId="{2D4EA460-F3CA-49FA-87B8-ABD86A65D01B}" sibTransId="{5E096EF6-2F99-4BCD-A53B-C9C329048ADD}"/>
    <dgm:cxn modelId="{EE604F19-960D-4313-ABA8-878F93EC4200}" srcId="{0C7614AF-FE1B-474B-8B3D-B1D06ACF75F6}" destId="{1595198B-D222-4BF8-83BF-0D3CA5996A3E}" srcOrd="0" destOrd="0" parTransId="{9E050DE5-CBC7-4D41-8BB4-8999E754F806}" sibTransId="{1D266B9B-E78F-4C1C-9CA1-FAC55716A8D9}"/>
    <dgm:cxn modelId="{01CC3437-B4C4-4B01-A2C8-F2319B7C13CF}" type="presOf" srcId="{63116591-D397-40B5-AD45-C8FD7C1AD18F}" destId="{B1799245-8A88-4DFD-8913-C5C978690807}" srcOrd="0" destOrd="0" presId="urn:microsoft.com/office/officeart/2005/8/layout/vList5"/>
    <dgm:cxn modelId="{1F68193D-03B8-42CE-BA91-02875C9B9DFC}" srcId="{982F9BD2-FE88-4D45-BD8D-65D1F34B0AD4}" destId="{EB099D45-42E4-4FB3-8BE3-22A72863D5FC}" srcOrd="1" destOrd="0" parTransId="{C2BA91CD-5382-45C0-B4F4-75094723F4D9}" sibTransId="{973C65EF-E3B8-4CF5-B140-FEC5A74F0B0E}"/>
    <dgm:cxn modelId="{F51CF314-0EE1-4C98-AEC7-1C77E601493B}" type="presOf" srcId="{168C4EB5-FA65-4146-AAA8-0E02F51A66C2}" destId="{D76AE918-ABC8-47B8-8DD8-96F195BFB5B5}" srcOrd="0" destOrd="1" presId="urn:microsoft.com/office/officeart/2005/8/layout/vList5"/>
    <dgm:cxn modelId="{30535B48-79B4-4DC3-A14B-B6B54B056A0C}" type="presOf" srcId="{0C7614AF-FE1B-474B-8B3D-B1D06ACF75F6}" destId="{F3A1F871-519C-4E76-89EE-B8DB3D0BD125}" srcOrd="0" destOrd="0" presId="urn:microsoft.com/office/officeart/2005/8/layout/vList5"/>
    <dgm:cxn modelId="{7562EF1B-5798-4830-9501-1E8264BC0EFB}" type="presOf" srcId="{1595198B-D222-4BF8-83BF-0D3CA5996A3E}" destId="{F00652BC-5530-4BD7-A5E2-D7101737A3B5}" srcOrd="0" destOrd="0" presId="urn:microsoft.com/office/officeart/2005/8/layout/vList5"/>
    <dgm:cxn modelId="{F51266E1-BA19-4483-AAE5-849378749017}" type="presOf" srcId="{23D1C022-6E8E-4B1F-B31A-C1A4AB88DEC8}" destId="{F00652BC-5530-4BD7-A5E2-D7101737A3B5}" srcOrd="0" destOrd="1" presId="urn:microsoft.com/office/officeart/2005/8/layout/vList5"/>
    <dgm:cxn modelId="{EE30F92B-9674-46DE-8C53-02A3FAE74933}" type="presOf" srcId="{AAB774B5-820F-43F8-82D5-5578CCB3942B}" destId="{3072EC80-CC6F-4071-AA4A-6E588244B813}" srcOrd="0" destOrd="0" presId="urn:microsoft.com/office/officeart/2005/8/layout/vList5"/>
    <dgm:cxn modelId="{467C4CF2-FF92-47CC-AEFA-CDEB8064F7B9}" type="presOf" srcId="{982F9BD2-FE88-4D45-BD8D-65D1F34B0AD4}" destId="{CBB719A3-638C-41E0-B0EC-B22FA0508898}" srcOrd="0" destOrd="0" presId="urn:microsoft.com/office/officeart/2005/8/layout/vList5"/>
    <dgm:cxn modelId="{CEB12CF6-57B4-48DF-BE2C-0BA09763EA37}" srcId="{EB099D45-42E4-4FB3-8BE3-22A72863D5FC}" destId="{63116591-D397-40B5-AD45-C8FD7C1AD18F}" srcOrd="0" destOrd="0" parTransId="{35D9FDAB-90FC-4149-8FA1-C2011A738832}" sibTransId="{B1B09198-8815-4821-8A77-DCC2993E3086}"/>
    <dgm:cxn modelId="{D6871E58-39B2-4CA4-B90F-57E325EAD489}" type="presOf" srcId="{EB099D45-42E4-4FB3-8BE3-22A72863D5FC}" destId="{F8FCFA27-1E37-47F3-819F-CCC620DE8027}" srcOrd="0" destOrd="0" presId="urn:microsoft.com/office/officeart/2005/8/layout/vList5"/>
    <dgm:cxn modelId="{9C9CA39C-FE43-4814-830C-ED23F307949C}" srcId="{8DFEF381-1089-498A-A2E9-536EBD00BCA1}" destId="{168C4EB5-FA65-4146-AAA8-0E02F51A66C2}" srcOrd="1" destOrd="0" parTransId="{DEA22638-2559-44E6-8052-EAD09741E5FC}" sibTransId="{9351AF72-A4C6-4AB7-966B-B3D1E6698264}"/>
    <dgm:cxn modelId="{F6E702CF-1AA6-4C7F-ACF7-F911F424D201}" type="presParOf" srcId="{CBB719A3-638C-41E0-B0EC-B22FA0508898}" destId="{53879FB3-2A34-4B19-A163-E7E5A2A61ED1}" srcOrd="0" destOrd="0" presId="urn:microsoft.com/office/officeart/2005/8/layout/vList5"/>
    <dgm:cxn modelId="{641A4942-BD36-4854-8838-5FFBE1560898}" type="presParOf" srcId="{53879FB3-2A34-4B19-A163-E7E5A2A61ED1}" destId="{BD6C8DA9-0F3A-464E-ACD2-6660B6C6E5C4}" srcOrd="0" destOrd="0" presId="urn:microsoft.com/office/officeart/2005/8/layout/vList5"/>
    <dgm:cxn modelId="{80C48B3D-B632-420D-AB97-7E140AC859FF}" type="presParOf" srcId="{53879FB3-2A34-4B19-A163-E7E5A2A61ED1}" destId="{D76AE918-ABC8-47B8-8DD8-96F195BFB5B5}" srcOrd="1" destOrd="0" presId="urn:microsoft.com/office/officeart/2005/8/layout/vList5"/>
    <dgm:cxn modelId="{877D4063-9BCE-4780-8013-F6DEF7171E54}" type="presParOf" srcId="{CBB719A3-638C-41E0-B0EC-B22FA0508898}" destId="{FFE0819C-8AC4-4036-9C1A-1EC29F5C921E}" srcOrd="1" destOrd="0" presId="urn:microsoft.com/office/officeart/2005/8/layout/vList5"/>
    <dgm:cxn modelId="{F0F94B6F-B173-4FDA-8846-0D303ED610A2}" type="presParOf" srcId="{CBB719A3-638C-41E0-B0EC-B22FA0508898}" destId="{F7591D7B-260A-4799-8396-533EFCB75BEB}" srcOrd="2" destOrd="0" presId="urn:microsoft.com/office/officeart/2005/8/layout/vList5"/>
    <dgm:cxn modelId="{39210251-D1CF-44CA-88E8-976AB0091CE5}" type="presParOf" srcId="{F7591D7B-260A-4799-8396-533EFCB75BEB}" destId="{F8FCFA27-1E37-47F3-819F-CCC620DE8027}" srcOrd="0" destOrd="0" presId="urn:microsoft.com/office/officeart/2005/8/layout/vList5"/>
    <dgm:cxn modelId="{82757155-51E6-4E50-83F5-6D73A52B2DD6}" type="presParOf" srcId="{F7591D7B-260A-4799-8396-533EFCB75BEB}" destId="{B1799245-8A88-4DFD-8913-C5C978690807}" srcOrd="1" destOrd="0" presId="urn:microsoft.com/office/officeart/2005/8/layout/vList5"/>
    <dgm:cxn modelId="{AC9353BA-9FF4-4ED2-9CDC-C310EA78665C}" type="presParOf" srcId="{CBB719A3-638C-41E0-B0EC-B22FA0508898}" destId="{8DCDF6EC-DA1E-4BFB-B25A-DFA57323B4B5}" srcOrd="3" destOrd="0" presId="urn:microsoft.com/office/officeart/2005/8/layout/vList5"/>
    <dgm:cxn modelId="{78AD5C25-06FF-4C49-B4A4-3EEE2B6E0077}" type="presParOf" srcId="{CBB719A3-638C-41E0-B0EC-B22FA0508898}" destId="{3F2BB2C1-5788-46C7-BBC7-A198D39677C4}" srcOrd="4" destOrd="0" presId="urn:microsoft.com/office/officeart/2005/8/layout/vList5"/>
    <dgm:cxn modelId="{49ACEB3A-4EB3-4ECE-8D94-07D682449588}" type="presParOf" srcId="{3F2BB2C1-5788-46C7-BBC7-A198D39677C4}" destId="{F3A1F871-519C-4E76-89EE-B8DB3D0BD125}" srcOrd="0" destOrd="0" presId="urn:microsoft.com/office/officeart/2005/8/layout/vList5"/>
    <dgm:cxn modelId="{3A5A517B-16E1-40D0-A3AC-5E85788634C5}" type="presParOf" srcId="{3F2BB2C1-5788-46C7-BBC7-A198D39677C4}" destId="{F00652BC-5530-4BD7-A5E2-D7101737A3B5}" srcOrd="1" destOrd="0" presId="urn:microsoft.com/office/officeart/2005/8/layout/vList5"/>
    <dgm:cxn modelId="{4B429B57-12FF-4874-8560-EC265BAD7D26}" type="presParOf" srcId="{CBB719A3-638C-41E0-B0EC-B22FA0508898}" destId="{835A6588-1F92-4AEE-B3CF-14340E8DFCF1}" srcOrd="5" destOrd="0" presId="urn:microsoft.com/office/officeart/2005/8/layout/vList5"/>
    <dgm:cxn modelId="{54E24F9A-C3CC-4F00-B3A9-56D715C7EB03}" type="presParOf" srcId="{CBB719A3-638C-41E0-B0EC-B22FA0508898}" destId="{3487206E-B5A3-40DB-871B-8C201162188E}" srcOrd="6" destOrd="0" presId="urn:microsoft.com/office/officeart/2005/8/layout/vList5"/>
    <dgm:cxn modelId="{D729A12F-44E1-4FB1-935C-BE269C00913B}" type="presParOf" srcId="{3487206E-B5A3-40DB-871B-8C201162188E}" destId="{C6B06167-D336-4926-A08F-F1F0C67317D8}" srcOrd="0" destOrd="0" presId="urn:microsoft.com/office/officeart/2005/8/layout/vList5"/>
    <dgm:cxn modelId="{D3D25559-B520-4C88-9A0C-CE72B3491646}" type="presParOf" srcId="{3487206E-B5A3-40DB-871B-8C201162188E}" destId="{3072EC80-CC6F-4071-AA4A-6E588244B8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#1" loCatId="list" qsTypeId="urn:microsoft.com/office/officeart/2005/8/quickstyle/simple5#4" qsCatId="simple" csTypeId="urn:microsoft.com/office/officeart/2005/8/colors/colorful1#6" csCatId="accent1" phldr="0"/>
      <dgm:spPr/>
      <dgm:t>
        <a:bodyPr/>
        <a:lstStyle/>
        <a:p>
          <a:endParaRPr lang="en-US"/>
        </a:p>
      </dgm:t>
    </dgm:pt>
    <dgm:pt modelId="{DC6E1F64-28AC-4FBA-BF71-E4FE67A82554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Xem xét chỉ định lọc máu</a:t>
          </a:r>
        </a:p>
      </dgm:t>
    </dgm:pt>
    <dgm:pt modelId="{DE25C55C-752C-4362-BF61-CB44F864000F}" type="parTrans" cxnId="{B3835178-F2A0-4EF0-ADBD-D368AA69B718}">
      <dgm:prSet/>
      <dgm:spPr/>
      <dgm:t>
        <a:bodyPr/>
        <a:lstStyle/>
        <a:p>
          <a:endParaRPr lang="en-US"/>
        </a:p>
      </dgm:t>
    </dgm:pt>
    <dgm:pt modelId="{0DED925F-D899-478B-8059-E861EF746843}" type="sibTrans" cxnId="{B3835178-F2A0-4EF0-ADBD-D368AA69B718}">
      <dgm:prSet/>
      <dgm:spPr/>
      <dgm:t>
        <a:bodyPr/>
        <a:lstStyle/>
        <a:p>
          <a:endParaRPr lang="en-US"/>
        </a:p>
      </dgm:t>
    </dgm:pt>
    <dgm:pt modelId="{50100B2D-FD03-4254-BB61-EB17139864F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dirty="0">
              <a:latin typeface="Arial" panose="020B0604020202020204" pitchFamily="34" charset="0"/>
              <a:cs typeface="Arial" panose="020B0604020202020204" pitchFamily="34" charset="0"/>
            </a:rPr>
            <a:t>Quá tải tuần hoàn nặng không đáp ứng điều trị nội khoa</a:t>
          </a:r>
        </a:p>
      </dgm:t>
    </dgm:pt>
    <dgm:pt modelId="{8504DA07-4D85-4E24-8B6B-CA57A43435EF}" type="parTrans" cxnId="{D7298711-1C82-49D1-8C80-2D68ABDF8337}">
      <dgm:prSet/>
      <dgm:spPr/>
      <dgm:t>
        <a:bodyPr/>
        <a:lstStyle/>
        <a:p>
          <a:endParaRPr lang="en-US"/>
        </a:p>
      </dgm:t>
    </dgm:pt>
    <dgm:pt modelId="{ECEAA7F9-203F-407C-A7DF-76C9E1ECD158}" type="sibTrans" cxnId="{D7298711-1C82-49D1-8C80-2D68ABDF8337}">
      <dgm:prSet/>
      <dgm:spPr/>
      <dgm:t>
        <a:bodyPr/>
        <a:lstStyle/>
        <a:p>
          <a:endParaRPr lang="en-US"/>
        </a:p>
      </dgm:t>
    </dgm:pt>
    <dgm:pt modelId="{91257B91-677F-4091-86A9-DA2E1F096A5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Toan chuyển hóa mất bù kèm Rối loạn huyết động</a:t>
          </a:r>
        </a:p>
      </dgm:t>
    </dgm:pt>
    <dgm:pt modelId="{185DE02B-F7F9-42DD-B0D2-49A497F29579}" type="parTrans" cxnId="{D389BA34-4D4E-4080-968B-FE8F2D7724AC}">
      <dgm:prSet/>
      <dgm:spPr/>
      <dgm:t>
        <a:bodyPr/>
        <a:lstStyle/>
        <a:p>
          <a:endParaRPr lang="en-US"/>
        </a:p>
      </dgm:t>
    </dgm:pt>
    <dgm:pt modelId="{BAAC09E0-365B-4A44-B632-9E71760EE119}" type="sibTrans" cxnId="{D389BA34-4D4E-4080-968B-FE8F2D7724AC}">
      <dgm:prSet/>
      <dgm:spPr/>
      <dgm:t>
        <a:bodyPr/>
        <a:lstStyle/>
        <a:p>
          <a:endParaRPr lang="en-US"/>
        </a:p>
      </dgm:t>
    </dgm:pt>
    <dgm:pt modelId="{E3A00837-F571-4D38-9C2F-AADCCC20CEE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dirty="0">
              <a:latin typeface="Arial" panose="020B0604020202020204" pitchFamily="34" charset="0"/>
              <a:cs typeface="Arial" panose="020B0604020202020204" pitchFamily="34" charset="0"/>
            </a:rPr>
            <a:t>Tăng Kali máu nặng không đáp ứng điều trị nội khoa</a:t>
          </a:r>
        </a:p>
      </dgm:t>
    </dgm:pt>
    <dgm:pt modelId="{949C179C-450D-4F83-A8E0-E59CE7B5E2CF}" type="parTrans" cxnId="{62AF3272-A8B3-4D08-8AEB-29DA957F6C21}">
      <dgm:prSet/>
      <dgm:spPr/>
      <dgm:t>
        <a:bodyPr/>
        <a:lstStyle/>
        <a:p>
          <a:endParaRPr lang="en-US"/>
        </a:p>
      </dgm:t>
    </dgm:pt>
    <dgm:pt modelId="{65425625-C236-4778-9377-8CE5BCFEC5DC}" type="sibTrans" cxnId="{62AF3272-A8B3-4D08-8AEB-29DA957F6C21}">
      <dgm:prSet/>
      <dgm:spPr/>
      <dgm:t>
        <a:bodyPr/>
        <a:lstStyle/>
        <a:p>
          <a:endParaRPr lang="en-US"/>
        </a:p>
      </dgm:t>
    </dgm:pt>
    <dgm:pt modelId="{1E5694F3-5D9B-4191-A027-E9F3A66AC66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800">
              <a:latin typeface="Arial" panose="020B0604020202020204" pitchFamily="34" charset="0"/>
              <a:cs typeface="Arial" panose="020B0604020202020204" pitchFamily="34" charset="0"/>
            </a:rPr>
            <a:t>Cần truyền máu, chế phẩm máu/ BN có nguy cơ phù phổi cao</a:t>
          </a:r>
        </a:p>
      </dgm:t>
    </dgm:pt>
    <dgm:pt modelId="{B324EE1F-FE1B-4B1A-BA31-BDC83733C380}" type="parTrans" cxnId="{BB0D1F78-3302-4281-95B7-B4668136E89A}">
      <dgm:prSet/>
      <dgm:spPr/>
      <dgm:t>
        <a:bodyPr/>
        <a:lstStyle/>
        <a:p>
          <a:endParaRPr lang="en-US"/>
        </a:p>
      </dgm:t>
    </dgm:pt>
    <dgm:pt modelId="{B47BD951-A173-45E3-AA7D-8B418D033616}" type="sibTrans" cxnId="{BB0D1F78-3302-4281-95B7-B4668136E89A}">
      <dgm:prSet/>
      <dgm:spPr/>
      <dgm:t>
        <a:bodyPr/>
        <a:lstStyle/>
        <a:p>
          <a:endParaRPr lang="en-US"/>
        </a:p>
      </dgm:t>
    </dgm:pt>
    <dgm:pt modelId="{AB71FD9A-F73D-4B51-B3E7-DE053418F91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Xem xét chỉ định ECMO</a:t>
          </a:r>
        </a:p>
      </dgm:t>
    </dgm:pt>
    <dgm:pt modelId="{49832EFD-2DF4-4658-B3AB-26D15C75B3EF}" type="parTrans" cxnId="{62D3D1AC-C80A-4569-BBC0-C55063253C0B}">
      <dgm:prSet/>
      <dgm:spPr/>
      <dgm:t>
        <a:bodyPr/>
        <a:lstStyle/>
        <a:p>
          <a:endParaRPr lang="en-US"/>
        </a:p>
      </dgm:t>
    </dgm:pt>
    <dgm:pt modelId="{779C825E-56F5-4ECD-9642-4749E96E4A44}" type="sibTrans" cxnId="{62D3D1AC-C80A-4569-BBC0-C55063253C0B}">
      <dgm:prSet/>
      <dgm:spPr/>
      <dgm:t>
        <a:bodyPr/>
        <a:lstStyle/>
        <a:p>
          <a:endParaRPr lang="en-US"/>
        </a:p>
      </dgm:t>
    </dgm:pt>
    <dgm:pt modelId="{C84205E0-9980-447F-B9E7-472B808E584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Viêm cơ tim</a:t>
          </a:r>
        </a:p>
      </dgm:t>
    </dgm:pt>
    <dgm:pt modelId="{4530E0F5-C47F-4C11-8926-3025DF970690}" type="parTrans" cxnId="{35DD925E-4CFE-4E3A-9947-52169F49A167}">
      <dgm:prSet/>
      <dgm:spPr/>
      <dgm:t>
        <a:bodyPr/>
        <a:lstStyle/>
        <a:p>
          <a:endParaRPr lang="en-US"/>
        </a:p>
      </dgm:t>
    </dgm:pt>
    <dgm:pt modelId="{2215A685-DDA7-40C3-8A3D-C3B272248D38}" type="sibTrans" cxnId="{35DD925E-4CFE-4E3A-9947-52169F49A167}">
      <dgm:prSet/>
      <dgm:spPr/>
      <dgm:t>
        <a:bodyPr/>
        <a:lstStyle/>
        <a:p>
          <a:endParaRPr lang="en-US"/>
        </a:p>
      </dgm:t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BB63BC-F73A-4675-BF75-863390199BDA}" type="pres">
      <dgm:prSet presAssocID="{DC6E1F64-28AC-4FBA-BF71-E4FE67A82554}" presName="root" presStyleCnt="0">
        <dgm:presLayoutVars>
          <dgm:chMax/>
          <dgm:chPref/>
        </dgm:presLayoutVars>
      </dgm:prSet>
      <dgm:spPr/>
    </dgm:pt>
    <dgm:pt modelId="{E7B329B0-EF90-424C-B358-35857FB7AF7B}" type="pres">
      <dgm:prSet presAssocID="{DC6E1F64-28AC-4FBA-BF71-E4FE67A82554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B238326A-CFE6-4521-930F-E91E4BFCC0A1}" type="pres">
      <dgm:prSet presAssocID="{DC6E1F64-28AC-4FBA-BF71-E4FE67A82554}" presName="ParentAccent" presStyleLbl="alignNode1" presStyleIdx="0" presStyleCnt="2"/>
      <dgm:spPr/>
    </dgm:pt>
    <dgm:pt modelId="{64FEA07D-D576-4DAA-B4E9-022B3756F7BB}" type="pres">
      <dgm:prSet presAssocID="{DC6E1F64-28AC-4FBA-BF71-E4FE67A82554}" presName="ParentSmallAccent" presStyleLbl="fgAcc1" presStyleIdx="0" presStyleCnt="2"/>
      <dgm:spPr/>
    </dgm:pt>
    <dgm:pt modelId="{E2515008-CBA9-4AF7-A24C-6922EA5D96FB}" type="pres">
      <dgm:prSet presAssocID="{DC6E1F64-28AC-4FBA-BF71-E4FE67A82554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652-052E-403E-9CC2-018F13CD2741}" type="pres">
      <dgm:prSet presAssocID="{DC6E1F64-28AC-4FBA-BF71-E4FE67A82554}" presName="childShape" presStyleCnt="0">
        <dgm:presLayoutVars>
          <dgm:chMax val="0"/>
          <dgm:chPref val="0"/>
        </dgm:presLayoutVars>
      </dgm:prSet>
      <dgm:spPr/>
    </dgm:pt>
    <dgm:pt modelId="{B523B4DF-04A5-4C3F-8739-9FBD04515E87}" type="pres">
      <dgm:prSet presAssocID="{50100B2D-FD03-4254-BB61-EB17139864F2}" presName="childComposite" presStyleCnt="0">
        <dgm:presLayoutVars>
          <dgm:chMax val="0"/>
          <dgm:chPref val="0"/>
        </dgm:presLayoutVars>
      </dgm:prSet>
      <dgm:spPr/>
    </dgm:pt>
    <dgm:pt modelId="{AD84E9CD-AD92-4902-A1EF-4DCCBE5FAD33}" type="pres">
      <dgm:prSet presAssocID="{50100B2D-FD03-4254-BB61-EB17139864F2}" presName="ChildAccent" presStyleLbl="solidFgAcc1" presStyleIdx="0" presStyleCnt="5"/>
      <dgm:spPr/>
    </dgm:pt>
    <dgm:pt modelId="{9AA504EC-521E-4CA2-A0F6-4F147FF601DE}" type="pres">
      <dgm:prSet presAssocID="{50100B2D-FD03-4254-BB61-EB17139864F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524DD-DA69-4234-B276-26C557022C5B}" type="pres">
      <dgm:prSet presAssocID="{91257B91-677F-4091-86A9-DA2E1F096A57}" presName="childComposite" presStyleCnt="0">
        <dgm:presLayoutVars>
          <dgm:chMax val="0"/>
          <dgm:chPref val="0"/>
        </dgm:presLayoutVars>
      </dgm:prSet>
      <dgm:spPr/>
    </dgm:pt>
    <dgm:pt modelId="{9309CEC0-599A-42DF-8AF7-247C32AB562F}" type="pres">
      <dgm:prSet presAssocID="{91257B91-677F-4091-86A9-DA2E1F096A57}" presName="ChildAccent" presStyleLbl="solidFgAcc1" presStyleIdx="1" presStyleCnt="5"/>
      <dgm:spPr/>
    </dgm:pt>
    <dgm:pt modelId="{8C7EE341-F956-4B32-9FDC-51A19A54C5B7}" type="pres">
      <dgm:prSet presAssocID="{91257B91-677F-4091-86A9-DA2E1F096A57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2317-E3FC-4026-987E-59FEB87E7BB5}" type="pres">
      <dgm:prSet presAssocID="{E3A00837-F571-4D38-9C2F-AADCCC20CEE6}" presName="childComposite" presStyleCnt="0">
        <dgm:presLayoutVars>
          <dgm:chMax val="0"/>
          <dgm:chPref val="0"/>
        </dgm:presLayoutVars>
      </dgm:prSet>
      <dgm:spPr/>
    </dgm:pt>
    <dgm:pt modelId="{2B4660B8-0D83-4BA4-952F-B3839E7AA1BD}" type="pres">
      <dgm:prSet presAssocID="{E3A00837-F571-4D38-9C2F-AADCCC20CEE6}" presName="ChildAccent" presStyleLbl="solidFgAcc1" presStyleIdx="2" presStyleCnt="5"/>
      <dgm:spPr/>
    </dgm:pt>
    <dgm:pt modelId="{98864C97-3AF5-4B97-89C2-E64316F053C6}" type="pres">
      <dgm:prSet presAssocID="{E3A00837-F571-4D38-9C2F-AADCCC20CEE6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31667-2D23-45BA-A8EC-2DD6ECC38953}" type="pres">
      <dgm:prSet presAssocID="{1E5694F3-5D9B-4191-A027-E9F3A66AC66E}" presName="childComposite" presStyleCnt="0">
        <dgm:presLayoutVars>
          <dgm:chMax val="0"/>
          <dgm:chPref val="0"/>
        </dgm:presLayoutVars>
      </dgm:prSet>
      <dgm:spPr/>
    </dgm:pt>
    <dgm:pt modelId="{02D50E2E-6A05-4294-81D9-59453CD80366}" type="pres">
      <dgm:prSet presAssocID="{1E5694F3-5D9B-4191-A027-E9F3A66AC66E}" presName="ChildAccent" presStyleLbl="solidFgAcc1" presStyleIdx="3" presStyleCnt="5"/>
      <dgm:spPr/>
    </dgm:pt>
    <dgm:pt modelId="{B40745FB-4433-4A6D-A27D-D5FB6B0F78FD}" type="pres">
      <dgm:prSet presAssocID="{1E5694F3-5D9B-4191-A027-E9F3A66AC66E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1A045-8AB1-4DC0-A80E-EBD7CAFE66CE}" type="pres">
      <dgm:prSet presAssocID="{AB71FD9A-F73D-4B51-B3E7-DE053418F91A}" presName="root" presStyleCnt="0">
        <dgm:presLayoutVars>
          <dgm:chMax/>
          <dgm:chPref/>
        </dgm:presLayoutVars>
      </dgm:prSet>
      <dgm:spPr/>
    </dgm:pt>
    <dgm:pt modelId="{F8D12FC8-36F1-4B14-A8D0-B41534B6D825}" type="pres">
      <dgm:prSet presAssocID="{AB71FD9A-F73D-4B51-B3E7-DE053418F91A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4883A32C-FB6D-4470-834B-A0D0B519B6E8}" type="pres">
      <dgm:prSet presAssocID="{AB71FD9A-F73D-4B51-B3E7-DE053418F91A}" presName="ParentAccent" presStyleLbl="alignNode1" presStyleIdx="1" presStyleCnt="2"/>
      <dgm:spPr/>
    </dgm:pt>
    <dgm:pt modelId="{16272331-F376-4F78-9E72-6620FFE1EEC3}" type="pres">
      <dgm:prSet presAssocID="{AB71FD9A-F73D-4B51-B3E7-DE053418F91A}" presName="ParentSmallAccent" presStyleLbl="fgAcc1" presStyleIdx="1" presStyleCnt="2"/>
      <dgm:spPr/>
    </dgm:pt>
    <dgm:pt modelId="{D42EB80D-978D-4E33-A14B-3612F1F0EC16}" type="pres">
      <dgm:prSet presAssocID="{AB71FD9A-F73D-4B51-B3E7-DE053418F91A}" presName="Parent" presStyleLbl="revTx" presStyleIdx="5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214DC-1BB7-4BA1-A6D6-E846C9C25F6B}" type="pres">
      <dgm:prSet presAssocID="{AB71FD9A-F73D-4B51-B3E7-DE053418F91A}" presName="childShape" presStyleCnt="0">
        <dgm:presLayoutVars>
          <dgm:chMax val="0"/>
          <dgm:chPref val="0"/>
        </dgm:presLayoutVars>
      </dgm:prSet>
      <dgm:spPr/>
    </dgm:pt>
    <dgm:pt modelId="{10DED540-3595-43ED-9E4B-5934EBBE357C}" type="pres">
      <dgm:prSet presAssocID="{C84205E0-9980-447F-B9E7-472B808E5842}" presName="childComposite" presStyleCnt="0">
        <dgm:presLayoutVars>
          <dgm:chMax val="0"/>
          <dgm:chPref val="0"/>
        </dgm:presLayoutVars>
      </dgm:prSet>
      <dgm:spPr/>
    </dgm:pt>
    <dgm:pt modelId="{6B4C860A-DBDB-4F25-AEE7-078D55D197F8}" type="pres">
      <dgm:prSet presAssocID="{C84205E0-9980-447F-B9E7-472B808E5842}" presName="ChildAccent" presStyleLbl="solidFgAcc1" presStyleIdx="4" presStyleCnt="5"/>
      <dgm:spPr/>
    </dgm:pt>
    <dgm:pt modelId="{54539F7E-C594-4A33-A548-FC053A5E74C0}" type="pres">
      <dgm:prSet presAssocID="{C84205E0-9980-447F-B9E7-472B808E5842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3B18C-3FCE-4A2D-906B-A78042FF6B98}" type="presOf" srcId="{50100B2D-FD03-4254-BB61-EB17139864F2}" destId="{9AA504EC-521E-4CA2-A0F6-4F147FF601DE}" srcOrd="0" destOrd="0" presId="urn:microsoft.com/office/officeart/2008/layout/SquareAccentList#1"/>
    <dgm:cxn modelId="{6A882DBD-6137-4241-AF88-F06D35A84DA8}" type="presOf" srcId="{35558AF1-0EC6-4D1C-8E90-C05FEAF92E8D}" destId="{E8B683B4-CC9A-4EAF-8AD1-8E9040E4B842}" srcOrd="0" destOrd="0" presId="urn:microsoft.com/office/officeart/2008/layout/SquareAccentList#1"/>
    <dgm:cxn modelId="{B0AE958A-44A1-45DF-9415-6B0F22C46847}" type="presOf" srcId="{91257B91-677F-4091-86A9-DA2E1F096A57}" destId="{8C7EE341-F956-4B32-9FDC-51A19A54C5B7}" srcOrd="0" destOrd="0" presId="urn:microsoft.com/office/officeart/2008/layout/SquareAccentList#1"/>
    <dgm:cxn modelId="{62AF3272-A8B3-4D08-8AEB-29DA957F6C21}" srcId="{DC6E1F64-28AC-4FBA-BF71-E4FE67A82554}" destId="{E3A00837-F571-4D38-9C2F-AADCCC20CEE6}" srcOrd="2" destOrd="0" parTransId="{949C179C-450D-4F83-A8E0-E59CE7B5E2CF}" sibTransId="{65425625-C236-4778-9377-8CE5BCFEC5DC}"/>
    <dgm:cxn modelId="{D7298711-1C82-49D1-8C80-2D68ABDF8337}" srcId="{DC6E1F64-28AC-4FBA-BF71-E4FE67A82554}" destId="{50100B2D-FD03-4254-BB61-EB17139864F2}" srcOrd="0" destOrd="0" parTransId="{8504DA07-4D85-4E24-8B6B-CA57A43435EF}" sibTransId="{ECEAA7F9-203F-407C-A7DF-76C9E1ECD158}"/>
    <dgm:cxn modelId="{35DD925E-4CFE-4E3A-9947-52169F49A167}" srcId="{AB71FD9A-F73D-4B51-B3E7-DE053418F91A}" destId="{C84205E0-9980-447F-B9E7-472B808E5842}" srcOrd="0" destOrd="0" parTransId="{4530E0F5-C47F-4C11-8926-3025DF970690}" sibTransId="{2215A685-DDA7-40C3-8A3D-C3B272248D38}"/>
    <dgm:cxn modelId="{B3835178-F2A0-4EF0-ADBD-D368AA69B718}" srcId="{35558AF1-0EC6-4D1C-8E90-C05FEAF92E8D}" destId="{DC6E1F64-28AC-4FBA-BF71-E4FE67A82554}" srcOrd="0" destOrd="0" parTransId="{DE25C55C-752C-4362-BF61-CB44F864000F}" sibTransId="{0DED925F-D899-478B-8059-E861EF746843}"/>
    <dgm:cxn modelId="{D389BA34-4D4E-4080-968B-FE8F2D7724AC}" srcId="{DC6E1F64-28AC-4FBA-BF71-E4FE67A82554}" destId="{91257B91-677F-4091-86A9-DA2E1F096A57}" srcOrd="1" destOrd="0" parTransId="{185DE02B-F7F9-42DD-B0D2-49A497F29579}" sibTransId="{BAAC09E0-365B-4A44-B632-9E71760EE119}"/>
    <dgm:cxn modelId="{3D95A7A6-FAF6-474B-82D6-4F8F81514113}" type="presOf" srcId="{C84205E0-9980-447F-B9E7-472B808E5842}" destId="{54539F7E-C594-4A33-A548-FC053A5E74C0}" srcOrd="0" destOrd="0" presId="urn:microsoft.com/office/officeart/2008/layout/SquareAccentList#1"/>
    <dgm:cxn modelId="{6A60CB07-B687-49B6-9A0E-29908306A843}" type="presOf" srcId="{E3A00837-F571-4D38-9C2F-AADCCC20CEE6}" destId="{98864C97-3AF5-4B97-89C2-E64316F053C6}" srcOrd="0" destOrd="0" presId="urn:microsoft.com/office/officeart/2008/layout/SquareAccentList#1"/>
    <dgm:cxn modelId="{F8110562-CFDF-436F-88BB-5179DD9355F9}" type="presOf" srcId="{1E5694F3-5D9B-4191-A027-E9F3A66AC66E}" destId="{B40745FB-4433-4A6D-A27D-D5FB6B0F78FD}" srcOrd="0" destOrd="0" presId="urn:microsoft.com/office/officeart/2008/layout/SquareAccentList#1"/>
    <dgm:cxn modelId="{BB0D1F78-3302-4281-95B7-B4668136E89A}" srcId="{DC6E1F64-28AC-4FBA-BF71-E4FE67A82554}" destId="{1E5694F3-5D9B-4191-A027-E9F3A66AC66E}" srcOrd="3" destOrd="0" parTransId="{B324EE1F-FE1B-4B1A-BA31-BDC83733C380}" sibTransId="{B47BD951-A173-45E3-AA7D-8B418D033616}"/>
    <dgm:cxn modelId="{B36EB17A-CCFE-4F93-9CCB-FACB9B40A022}" type="presOf" srcId="{DC6E1F64-28AC-4FBA-BF71-E4FE67A82554}" destId="{E2515008-CBA9-4AF7-A24C-6922EA5D96FB}" srcOrd="0" destOrd="0" presId="urn:microsoft.com/office/officeart/2008/layout/SquareAccentList#1"/>
    <dgm:cxn modelId="{9E9F6FC6-DB02-4615-A76C-D3497992B469}" type="presOf" srcId="{AB71FD9A-F73D-4B51-B3E7-DE053418F91A}" destId="{D42EB80D-978D-4E33-A14B-3612F1F0EC16}" srcOrd="0" destOrd="0" presId="urn:microsoft.com/office/officeart/2008/layout/SquareAccentList#1"/>
    <dgm:cxn modelId="{62D3D1AC-C80A-4569-BBC0-C55063253C0B}" srcId="{35558AF1-0EC6-4D1C-8E90-C05FEAF92E8D}" destId="{AB71FD9A-F73D-4B51-B3E7-DE053418F91A}" srcOrd="1" destOrd="0" parTransId="{49832EFD-2DF4-4658-B3AB-26D15C75B3EF}" sibTransId="{779C825E-56F5-4ECD-9642-4749E96E4A44}"/>
    <dgm:cxn modelId="{3F28F059-9700-41D4-BF59-1F1D46244C20}" type="presParOf" srcId="{E8B683B4-CC9A-4EAF-8AD1-8E9040E4B842}" destId="{AABB63BC-F73A-4675-BF75-863390199BDA}" srcOrd="0" destOrd="0" presId="urn:microsoft.com/office/officeart/2008/layout/SquareAccentList#1"/>
    <dgm:cxn modelId="{E68EA388-307E-4216-94EF-B5D95682EF5F}" type="presParOf" srcId="{AABB63BC-F73A-4675-BF75-863390199BDA}" destId="{E7B329B0-EF90-424C-B358-35857FB7AF7B}" srcOrd="0" destOrd="0" presId="urn:microsoft.com/office/officeart/2008/layout/SquareAccentList#1"/>
    <dgm:cxn modelId="{194DF3E6-8AC5-4853-8684-556D3C802EA5}" type="presParOf" srcId="{E7B329B0-EF90-424C-B358-35857FB7AF7B}" destId="{B238326A-CFE6-4521-930F-E91E4BFCC0A1}" srcOrd="0" destOrd="0" presId="urn:microsoft.com/office/officeart/2008/layout/SquareAccentList#1"/>
    <dgm:cxn modelId="{94784714-0E19-47AB-B787-2F96F08A11A0}" type="presParOf" srcId="{E7B329B0-EF90-424C-B358-35857FB7AF7B}" destId="{64FEA07D-D576-4DAA-B4E9-022B3756F7BB}" srcOrd="1" destOrd="0" presId="urn:microsoft.com/office/officeart/2008/layout/SquareAccentList#1"/>
    <dgm:cxn modelId="{B89DA3E1-C966-4082-8F54-2BDC0479BFC6}" type="presParOf" srcId="{E7B329B0-EF90-424C-B358-35857FB7AF7B}" destId="{E2515008-CBA9-4AF7-A24C-6922EA5D96FB}" srcOrd="2" destOrd="0" presId="urn:microsoft.com/office/officeart/2008/layout/SquareAccentList#1"/>
    <dgm:cxn modelId="{42B35672-62D8-4BF9-88BF-0BB1C9BE14FA}" type="presParOf" srcId="{AABB63BC-F73A-4675-BF75-863390199BDA}" destId="{78B66652-052E-403E-9CC2-018F13CD2741}" srcOrd="1" destOrd="0" presId="urn:microsoft.com/office/officeart/2008/layout/SquareAccentList#1"/>
    <dgm:cxn modelId="{18B7F77D-F053-42EF-98BA-01A60BB6B0C1}" type="presParOf" srcId="{78B66652-052E-403E-9CC2-018F13CD2741}" destId="{B523B4DF-04A5-4C3F-8739-9FBD04515E87}" srcOrd="0" destOrd="0" presId="urn:microsoft.com/office/officeart/2008/layout/SquareAccentList#1"/>
    <dgm:cxn modelId="{3CCD565D-90BD-4534-9721-EF87335614BF}" type="presParOf" srcId="{B523B4DF-04A5-4C3F-8739-9FBD04515E87}" destId="{AD84E9CD-AD92-4902-A1EF-4DCCBE5FAD33}" srcOrd="0" destOrd="0" presId="urn:microsoft.com/office/officeart/2008/layout/SquareAccentList#1"/>
    <dgm:cxn modelId="{C681EA94-8B41-4B05-BAA1-F2834C75C537}" type="presParOf" srcId="{B523B4DF-04A5-4C3F-8739-9FBD04515E87}" destId="{9AA504EC-521E-4CA2-A0F6-4F147FF601DE}" srcOrd="1" destOrd="0" presId="urn:microsoft.com/office/officeart/2008/layout/SquareAccentList#1"/>
    <dgm:cxn modelId="{4232515D-A9AE-4CBB-9E92-EFC7C7ED9DC6}" type="presParOf" srcId="{78B66652-052E-403E-9CC2-018F13CD2741}" destId="{9C8524DD-DA69-4234-B276-26C557022C5B}" srcOrd="1" destOrd="0" presId="urn:microsoft.com/office/officeart/2008/layout/SquareAccentList#1"/>
    <dgm:cxn modelId="{703DE50A-9222-4C4A-A6FF-063F091A4139}" type="presParOf" srcId="{9C8524DD-DA69-4234-B276-26C557022C5B}" destId="{9309CEC0-599A-42DF-8AF7-247C32AB562F}" srcOrd="0" destOrd="0" presId="urn:microsoft.com/office/officeart/2008/layout/SquareAccentList#1"/>
    <dgm:cxn modelId="{E581A206-19CE-4058-B048-62663785227D}" type="presParOf" srcId="{9C8524DD-DA69-4234-B276-26C557022C5B}" destId="{8C7EE341-F956-4B32-9FDC-51A19A54C5B7}" srcOrd="1" destOrd="0" presId="urn:microsoft.com/office/officeart/2008/layout/SquareAccentList#1"/>
    <dgm:cxn modelId="{F1036555-501C-4AC4-9695-E846E1FA3FB7}" type="presParOf" srcId="{78B66652-052E-403E-9CC2-018F13CD2741}" destId="{C8092317-E3FC-4026-987E-59FEB87E7BB5}" srcOrd="2" destOrd="0" presId="urn:microsoft.com/office/officeart/2008/layout/SquareAccentList#1"/>
    <dgm:cxn modelId="{6A4D49BE-33EB-49BE-B746-6E06CD0C5CF0}" type="presParOf" srcId="{C8092317-E3FC-4026-987E-59FEB87E7BB5}" destId="{2B4660B8-0D83-4BA4-952F-B3839E7AA1BD}" srcOrd="0" destOrd="0" presId="urn:microsoft.com/office/officeart/2008/layout/SquareAccentList#1"/>
    <dgm:cxn modelId="{7DB46644-A83C-40F3-8D34-56279E97F966}" type="presParOf" srcId="{C8092317-E3FC-4026-987E-59FEB87E7BB5}" destId="{98864C97-3AF5-4B97-89C2-E64316F053C6}" srcOrd="1" destOrd="0" presId="urn:microsoft.com/office/officeart/2008/layout/SquareAccentList#1"/>
    <dgm:cxn modelId="{A09ABF93-F547-4CD4-B360-5FDEDF71AC3E}" type="presParOf" srcId="{78B66652-052E-403E-9CC2-018F13CD2741}" destId="{5B231667-2D23-45BA-A8EC-2DD6ECC38953}" srcOrd="3" destOrd="0" presId="urn:microsoft.com/office/officeart/2008/layout/SquareAccentList#1"/>
    <dgm:cxn modelId="{5A0A1198-DC56-4274-8CB6-463EF4F194A8}" type="presParOf" srcId="{5B231667-2D23-45BA-A8EC-2DD6ECC38953}" destId="{02D50E2E-6A05-4294-81D9-59453CD80366}" srcOrd="0" destOrd="0" presId="urn:microsoft.com/office/officeart/2008/layout/SquareAccentList#1"/>
    <dgm:cxn modelId="{A6E84314-3749-463B-A8C5-DB83C1CF8AB3}" type="presParOf" srcId="{5B231667-2D23-45BA-A8EC-2DD6ECC38953}" destId="{B40745FB-4433-4A6D-A27D-D5FB6B0F78FD}" srcOrd="1" destOrd="0" presId="urn:microsoft.com/office/officeart/2008/layout/SquareAccentList#1"/>
    <dgm:cxn modelId="{BA0E20F2-7F1D-4B02-A495-4A45C9B884A7}" type="presParOf" srcId="{E8B683B4-CC9A-4EAF-8AD1-8E9040E4B842}" destId="{FFC1A045-8AB1-4DC0-A80E-EBD7CAFE66CE}" srcOrd="1" destOrd="0" presId="urn:microsoft.com/office/officeart/2008/layout/SquareAccentList#1"/>
    <dgm:cxn modelId="{3699169D-9CE2-41A6-A914-8A5F8F5137C0}" type="presParOf" srcId="{FFC1A045-8AB1-4DC0-A80E-EBD7CAFE66CE}" destId="{F8D12FC8-36F1-4B14-A8D0-B41534B6D825}" srcOrd="0" destOrd="0" presId="urn:microsoft.com/office/officeart/2008/layout/SquareAccentList#1"/>
    <dgm:cxn modelId="{1FE5A891-7245-4EE8-9AA9-F8DFE5F82FB6}" type="presParOf" srcId="{F8D12FC8-36F1-4B14-A8D0-B41534B6D825}" destId="{4883A32C-FB6D-4470-834B-A0D0B519B6E8}" srcOrd="0" destOrd="0" presId="urn:microsoft.com/office/officeart/2008/layout/SquareAccentList#1"/>
    <dgm:cxn modelId="{4665566E-BE51-4ED1-8946-7191A5FCE59F}" type="presParOf" srcId="{F8D12FC8-36F1-4B14-A8D0-B41534B6D825}" destId="{16272331-F376-4F78-9E72-6620FFE1EEC3}" srcOrd="1" destOrd="0" presId="urn:microsoft.com/office/officeart/2008/layout/SquareAccentList#1"/>
    <dgm:cxn modelId="{2E32BC71-E26C-46F7-99F9-033B97346C8D}" type="presParOf" srcId="{F8D12FC8-36F1-4B14-A8D0-B41534B6D825}" destId="{D42EB80D-978D-4E33-A14B-3612F1F0EC16}" srcOrd="2" destOrd="0" presId="urn:microsoft.com/office/officeart/2008/layout/SquareAccentList#1"/>
    <dgm:cxn modelId="{B2631EE4-E9A6-4E31-AD2A-2ED02BD81177}" type="presParOf" srcId="{FFC1A045-8AB1-4DC0-A80E-EBD7CAFE66CE}" destId="{578214DC-1BB7-4BA1-A6D6-E846C9C25F6B}" srcOrd="1" destOrd="0" presId="urn:microsoft.com/office/officeart/2008/layout/SquareAccentList#1"/>
    <dgm:cxn modelId="{92F12EFD-C95A-47B2-81B3-7804DED586C7}" type="presParOf" srcId="{578214DC-1BB7-4BA1-A6D6-E846C9C25F6B}" destId="{10DED540-3595-43ED-9E4B-5934EBBE357C}" srcOrd="0" destOrd="0" presId="urn:microsoft.com/office/officeart/2008/layout/SquareAccentList#1"/>
    <dgm:cxn modelId="{DF5E8A22-330B-478F-817A-DD31C4656F2D}" type="presParOf" srcId="{10DED540-3595-43ED-9E4B-5934EBBE357C}" destId="{6B4C860A-DBDB-4F25-AEE7-078D55D197F8}" srcOrd="0" destOrd="0" presId="urn:microsoft.com/office/officeart/2008/layout/SquareAccentList#1"/>
    <dgm:cxn modelId="{996227CA-A830-400E-AF72-744B1A0E9D4C}" type="presParOf" srcId="{10DED540-3595-43ED-9E4B-5934EBBE357C}" destId="{54539F7E-C594-4A33-A548-FC053A5E74C0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F218E0-E72F-4FB4-B861-C83F0E35F934}" type="doc">
      <dgm:prSet loTypeId="urn:microsoft.com/office/officeart/2005/8/layout/hList1" loCatId="list" qsTypeId="urn:microsoft.com/office/officeart/2005/8/quickstyle/simple1#7" qsCatId="simple" csTypeId="urn:microsoft.com/office/officeart/2005/8/colors/colorful1#9" csCatId="accent1" phldr="1"/>
      <dgm:spPr/>
      <dgm:t>
        <a:bodyPr/>
        <a:lstStyle/>
        <a:p>
          <a:endParaRPr lang="en-US"/>
        </a:p>
      </dgm:t>
    </dgm:pt>
    <dgm:pt modelId="{17264811-B842-45CA-8023-890707C5682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dirty="0">
              <a:latin typeface="Arial" panose="020B0604020202020204" pitchFamily="34" charset="0"/>
              <a:cs typeface="Arial" panose="020B0604020202020204" pitchFamily="34" charset="0"/>
            </a:rPr>
            <a:t>Hội chẩn tại khoa, Nội viện</a:t>
          </a:r>
        </a:p>
      </dgm:t>
    </dgm:pt>
    <dgm:pt modelId="{A109D010-9885-4F8F-B8E9-E2C717658764}" type="parTrans" cxnId="{898990DB-8411-441E-B56D-9B8B20456B7B}">
      <dgm:prSet/>
      <dgm:spPr/>
      <dgm:t>
        <a:bodyPr/>
        <a:lstStyle/>
        <a:p>
          <a:endParaRPr lang="en-US"/>
        </a:p>
      </dgm:t>
    </dgm:pt>
    <dgm:pt modelId="{ABC69D63-56ED-48ED-9346-231F6A6139BF}" type="sibTrans" cxnId="{898990DB-8411-441E-B56D-9B8B20456B7B}">
      <dgm:prSet/>
      <dgm:spPr/>
      <dgm:t>
        <a:bodyPr/>
        <a:lstStyle/>
        <a:p>
          <a:endParaRPr lang="en-US"/>
        </a:p>
      </dgm:t>
    </dgm:pt>
    <dgm:pt modelId="{3A04E1E2-A022-47CE-8997-EF18827AD0A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sz="900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gm:t>
    </dgm:pt>
    <dgm:pt modelId="{27D8CDC7-1381-4175-B7BB-6022CF4D82E6}" type="parTrans" cxnId="{ED7D8BF2-B8B7-4760-8D65-EEEA0919529D}">
      <dgm:prSet/>
      <dgm:spPr/>
      <dgm:t>
        <a:bodyPr/>
        <a:lstStyle/>
        <a:p>
          <a:endParaRPr lang="en-US"/>
        </a:p>
      </dgm:t>
    </dgm:pt>
    <dgm:pt modelId="{6093660C-20EB-4964-87F9-BCEC151AEF5F}" type="sibTrans" cxnId="{ED7D8BF2-B8B7-4760-8D65-EEEA0919529D}">
      <dgm:prSet/>
      <dgm:spPr/>
      <dgm:t>
        <a:bodyPr/>
        <a:lstStyle/>
        <a:p>
          <a:endParaRPr lang="en-US"/>
        </a:p>
      </dgm:t>
    </dgm:pt>
    <dgm:pt modelId="{1332D699-4211-408A-B08E-5861E6C42E9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SXHD cảnh báo + Hct tiếp tục tăng sau bù DDĐG theo phác đồ.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52141-DCC0-457A-9A08-F4B83579509F}" type="parTrans" cxnId="{4841349C-B470-4D11-AB15-E6510A4B7DD3}">
      <dgm:prSet/>
      <dgm:spPr/>
      <dgm:t>
        <a:bodyPr/>
        <a:lstStyle/>
        <a:p>
          <a:endParaRPr lang="en-US"/>
        </a:p>
      </dgm:t>
    </dgm:pt>
    <dgm:pt modelId="{7B79D1CC-7205-4B5D-88E9-D90E91414EA8}" type="sibTrans" cxnId="{4841349C-B470-4D11-AB15-E6510A4B7DD3}">
      <dgm:prSet/>
      <dgm:spPr/>
      <dgm:t>
        <a:bodyPr/>
        <a:lstStyle/>
        <a:p>
          <a:endParaRPr lang="en-US"/>
        </a:p>
      </dgm:t>
    </dgm:pt>
    <dgm:pt modelId="{FD6E2C3B-5388-46FA-B65E-579DEB317A2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SXHD nặng.Tái sốc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C3576-F017-43E9-AD46-081313DB923D}" type="parTrans" cxnId="{6F559097-4926-4D58-9C22-F6FCB9FDF83B}">
      <dgm:prSet/>
      <dgm:spPr/>
      <dgm:t>
        <a:bodyPr/>
        <a:lstStyle/>
        <a:p>
          <a:endParaRPr lang="en-US"/>
        </a:p>
      </dgm:t>
    </dgm:pt>
    <dgm:pt modelId="{9762E779-75C2-45B3-8EFE-F64EE0E59BD7}" type="sibTrans" cxnId="{6F559097-4926-4D58-9C22-F6FCB9FDF83B}">
      <dgm:prSet/>
      <dgm:spPr/>
      <dgm:t>
        <a:bodyPr/>
        <a:lstStyle/>
        <a:p>
          <a:endParaRPr lang="en-US"/>
        </a:p>
      </dgm:t>
    </dgm:pt>
    <dgm:pt modelId="{8183276E-5EED-4063-92FF-E8AEE63B0E4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SXHD thất bại với bù DDĐG giờ đầu.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2AE6-A186-4D17-AC8B-BC046C77B2FD}" type="parTrans" cxnId="{24B609B0-D479-4630-A4CE-E472DF7BC1B0}">
      <dgm:prSet/>
      <dgm:spPr/>
      <dgm:t>
        <a:bodyPr/>
        <a:lstStyle/>
        <a:p>
          <a:endParaRPr lang="en-US"/>
        </a:p>
      </dgm:t>
    </dgm:pt>
    <dgm:pt modelId="{5DF0F445-BE2C-41AD-9366-A42840FF0C2B}" type="sibTrans" cxnId="{24B609B0-D479-4630-A4CE-E472DF7BC1B0}">
      <dgm:prSet/>
      <dgm:spPr/>
      <dgm:t>
        <a:bodyPr/>
        <a:lstStyle/>
        <a:p>
          <a:endParaRPr lang="en-US"/>
        </a:p>
      </dgm:t>
    </dgm:pt>
    <dgm:pt modelId="{BE93A4EA-C580-4BC2-A502-46311B925EA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Khó thở xuất hiện khi truyền dịch.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3E037-5EAB-4D6D-AE33-398CC24AD9B8}" type="parTrans" cxnId="{00D36879-F90F-4CEC-813B-D91C566E676D}">
      <dgm:prSet/>
      <dgm:spPr/>
      <dgm:t>
        <a:bodyPr/>
        <a:lstStyle/>
        <a:p>
          <a:endParaRPr lang="en-US"/>
        </a:p>
      </dgm:t>
    </dgm:pt>
    <dgm:pt modelId="{DB4CEA5A-9CA0-4E5F-BBEE-5E87C133CE08}" type="sibTrans" cxnId="{00D36879-F90F-4CEC-813B-D91C566E676D}">
      <dgm:prSet/>
      <dgm:spPr/>
      <dgm:t>
        <a:bodyPr/>
        <a:lstStyle/>
        <a:p>
          <a:endParaRPr lang="en-US"/>
        </a:p>
      </dgm:t>
    </dgm:pt>
    <dgm:pt modelId="{8E72866A-1777-4F66-A530-16159BA6E84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Hct tăng quá cao ≥ 50% hoặc ≤ 35%.</a:t>
          </a:r>
        </a:p>
      </dgm:t>
    </dgm:pt>
    <dgm:pt modelId="{BD4DB97F-C4C7-4FA6-9CC8-FCAE60B83DE2}" type="parTrans" cxnId="{D8D37586-583E-4E35-A3D8-CB78FE18CE66}">
      <dgm:prSet/>
      <dgm:spPr/>
      <dgm:t>
        <a:bodyPr/>
        <a:lstStyle/>
        <a:p>
          <a:endParaRPr lang="en-US"/>
        </a:p>
      </dgm:t>
    </dgm:pt>
    <dgm:pt modelId="{BB136081-3C07-4E7E-9B94-50C0B541421D}" type="sibTrans" cxnId="{D8D37586-583E-4E35-A3D8-CB78FE18CE66}">
      <dgm:prSet/>
      <dgm:spPr/>
      <dgm:t>
        <a:bodyPr/>
        <a:lstStyle/>
        <a:p>
          <a:endParaRPr lang="en-US"/>
        </a:p>
      </dgm:t>
    </dgm:pt>
    <dgm:pt modelId="{DD188046-23B4-4DB3-BB5D-E2EBECF469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XH tiêu hoá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 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nôn ra máu, tiêu ra máu.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4CAD0-0069-45D7-BC3D-5F12CA0C77B5}" type="parTrans" cxnId="{2D53D231-C8A7-455B-97B4-455EC64091C5}">
      <dgm:prSet/>
      <dgm:spPr/>
      <dgm:t>
        <a:bodyPr/>
        <a:lstStyle/>
        <a:p>
          <a:endParaRPr lang="en-US"/>
        </a:p>
      </dgm:t>
    </dgm:pt>
    <dgm:pt modelId="{C9310549-A9C2-492B-9827-FA5EF3330729}" type="sibTrans" cxnId="{2D53D231-C8A7-455B-97B4-455EC64091C5}">
      <dgm:prSet/>
      <dgm:spPr/>
      <dgm:t>
        <a:bodyPr/>
        <a:lstStyle/>
        <a:p>
          <a:endParaRPr lang="en-US"/>
        </a:p>
      </dgm:t>
    </dgm:pt>
    <dgm:pt modelId="{86FB69B5-19D4-4599-A2C5-E7661A16614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Có tổn thương gan (men gan ≥ 400U/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)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5A65C-6331-4C89-B92E-00EF36930313}" type="parTrans" cxnId="{5D351BB8-C17B-4825-B6B1-213B63C701FF}">
      <dgm:prSet/>
      <dgm:spPr/>
      <dgm:t>
        <a:bodyPr/>
        <a:lstStyle/>
        <a:p>
          <a:endParaRPr lang="en-US"/>
        </a:p>
      </dgm:t>
    </dgm:pt>
    <dgm:pt modelId="{A4992809-1DA5-4D31-85E2-40030FB89A6D}" type="sibTrans" cxnId="{5D351BB8-C17B-4825-B6B1-213B63C701FF}">
      <dgm:prSet/>
      <dgm:spPr/>
      <dgm:t>
        <a:bodyPr/>
        <a:lstStyle/>
        <a:p>
          <a:endParaRPr lang="en-US"/>
        </a:p>
      </dgm:t>
    </dgm:pt>
    <dgm:pt modelId="{DB548603-2B0E-4708-90A7-527B60CA31D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Rối loạn tri giác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542B6-E51C-4EA6-BAB3-7F254B4A7E9A}" type="parTrans" cxnId="{D71E17AC-2706-4494-B30A-94556BBCA79B}">
      <dgm:prSet/>
      <dgm:spPr/>
      <dgm:t>
        <a:bodyPr/>
        <a:lstStyle/>
        <a:p>
          <a:endParaRPr lang="en-US"/>
        </a:p>
      </dgm:t>
    </dgm:pt>
    <dgm:pt modelId="{412A7A72-8F4E-4DA6-BA7B-5F2972718CC4}" type="sibTrans" cxnId="{D71E17AC-2706-4494-B30A-94556BBCA79B}">
      <dgm:prSet/>
      <dgm:spPr/>
      <dgm:t>
        <a:bodyPr/>
        <a:lstStyle/>
        <a:p>
          <a:endParaRPr lang="en-US"/>
        </a:p>
      </dgm:t>
    </dgm:pt>
    <dgm:pt modelId="{3026612B-46F6-45AE-8199-9264167181D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Chẩn đoán phân biệt nhiễm khuẩn </a:t>
          </a:r>
          <a:r>
            <a:rPr lang="vi-VN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huyết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0F8C4-5D90-42BB-A147-6B14273EE937}" type="parTrans" cxnId="{B06CC61A-FB00-4A75-97FF-50C4E1AB04D4}">
      <dgm:prSet/>
      <dgm:spPr/>
      <dgm:t>
        <a:bodyPr/>
        <a:lstStyle/>
        <a:p>
          <a:endParaRPr lang="en-US"/>
        </a:p>
      </dgm:t>
    </dgm:pt>
    <dgm:pt modelId="{346C20FA-C344-4177-9A20-3DD260376266}" type="sibTrans" cxnId="{B06CC61A-FB00-4A75-97FF-50C4E1AB04D4}">
      <dgm:prSet/>
      <dgm:spPr/>
      <dgm:t>
        <a:bodyPr/>
        <a:lstStyle/>
        <a:p>
          <a:endParaRPr lang="en-US"/>
        </a:p>
      </dgm:t>
    </dgm:pt>
    <dgm:pt modelId="{9FC447FB-5FCA-4909-8DA7-BBEBBA68F08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Bệnh lý tim, phổi, thận, mãn tính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B32C1-DF87-4DA4-B8FB-82BC2DF795FC}" type="parTrans" cxnId="{29B6AF80-A64D-4055-BD97-1B3AC548BA45}">
      <dgm:prSet/>
      <dgm:spPr/>
      <dgm:t>
        <a:bodyPr/>
        <a:lstStyle/>
        <a:p>
          <a:endParaRPr lang="en-US"/>
        </a:p>
      </dgm:t>
    </dgm:pt>
    <dgm:pt modelId="{135C603D-8BF5-487F-BC76-22F9A59C1F49}" type="sibTrans" cxnId="{29B6AF80-A64D-4055-BD97-1B3AC548BA45}">
      <dgm:prSet/>
      <dgm:spPr/>
      <dgm:t>
        <a:bodyPr/>
        <a:lstStyle/>
        <a:p>
          <a:endParaRPr lang="en-US"/>
        </a:p>
      </dgm:t>
    </dgm:pt>
    <dgm:pt modelId="{E319C410-076F-41D5-BC9D-6C7649FEEB7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BS lo lắng hoặc không an tâm khi điều trị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38305-34B5-471C-BC3E-1FC4CCF651FE}" type="parTrans" cxnId="{076F8AC4-A7F9-4C78-8FF0-4B065FA481EB}">
      <dgm:prSet/>
      <dgm:spPr/>
      <dgm:t>
        <a:bodyPr/>
        <a:lstStyle/>
        <a:p>
          <a:endParaRPr lang="en-US"/>
        </a:p>
      </dgm:t>
    </dgm:pt>
    <dgm:pt modelId="{75241648-D97F-47EB-A16C-5C8C409FD0D7}" type="sibTrans" cxnId="{076F8AC4-A7F9-4C78-8FF0-4B065FA481EB}">
      <dgm:prSet/>
      <dgm:spPr/>
      <dgm:t>
        <a:bodyPr/>
        <a:lstStyle/>
        <a:p>
          <a:endParaRPr lang="en-US"/>
        </a:p>
      </dgm:t>
    </dgm:pt>
    <dgm:pt modelId="{1E2CC1A7-EE79-4C18-A179-CE42EF3B3F4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>
              <a:latin typeface="Arial" panose="020B0604020202020204" pitchFamily="34" charset="0"/>
              <a:cs typeface="Arial" panose="020B0604020202020204" pitchFamily="34" charset="0"/>
            </a:rPr>
            <a:t>Hội chẩn tuyến trên</a:t>
          </a:r>
        </a:p>
      </dgm:t>
    </dgm:pt>
    <dgm:pt modelId="{4420C36B-7FD0-41F4-845A-9000C47B4900}" type="parTrans" cxnId="{A5DA5DF5-5D38-47CA-AB13-7BD676E11B92}">
      <dgm:prSet/>
      <dgm:spPr/>
      <dgm:t>
        <a:bodyPr/>
        <a:lstStyle/>
        <a:p>
          <a:endParaRPr lang="en-US"/>
        </a:p>
      </dgm:t>
    </dgm:pt>
    <dgm:pt modelId="{1BAAE311-27E8-4383-9AB4-C15DA1D4E64A}" type="sibTrans" cxnId="{A5DA5DF5-5D38-47CA-AB13-7BD676E11B92}">
      <dgm:prSet/>
      <dgm:spPr/>
      <dgm:t>
        <a:bodyPr/>
        <a:lstStyle/>
        <a:p>
          <a:endParaRPr lang="en-US"/>
        </a:p>
      </dgm:t>
    </dgm:pt>
    <dgm:pt modelId="{99B048AD-4207-4FBF-AC96-32E95F737103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kéo dài thất bại với CPT &gt; 100ml/kg và thuốc vận mạch, tăng co cơ tim.</a:t>
          </a:r>
        </a:p>
      </dgm:t>
    </dgm:pt>
    <dgm:pt modelId="{51D632FF-BB4F-4E18-882E-B48E55588B8F}" type="parTrans" cxnId="{19C7B9A3-E6C1-453B-856F-5EC2C5A9E9C4}">
      <dgm:prSet/>
      <dgm:spPr/>
      <dgm:t>
        <a:bodyPr/>
        <a:lstStyle/>
        <a:p>
          <a:endParaRPr lang="en-US"/>
        </a:p>
      </dgm:t>
    </dgm:pt>
    <dgm:pt modelId="{FF53DED4-9E89-47A5-A21C-6C2BA42171BF}" type="sibTrans" cxnId="{19C7B9A3-E6C1-453B-856F-5EC2C5A9E9C4}">
      <dgm:prSet/>
      <dgm:spPr/>
      <dgm:t>
        <a:bodyPr/>
        <a:lstStyle/>
        <a:p>
          <a:endParaRPr lang="en-US"/>
        </a:p>
      </dgm:t>
    </dgm:pt>
    <dgm:pt modelId="{EE4A06E9-4401-4F30-8D5D-08B7921AA7B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Tái sốc nhiều lần (≥ 2 lần).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11087-1C96-4216-80E7-22E153978F5D}" type="parTrans" cxnId="{BE252548-B1BB-432E-9D10-A3822AE57FDA}">
      <dgm:prSet/>
      <dgm:spPr/>
      <dgm:t>
        <a:bodyPr/>
        <a:lstStyle/>
        <a:p>
          <a:endParaRPr lang="en-US"/>
        </a:p>
      </dgm:t>
    </dgm:pt>
    <dgm:pt modelId="{9F3BA066-C8C0-4EDB-9A38-DED0F7153DB0}" type="sibTrans" cxnId="{BE252548-B1BB-432E-9D10-A3822AE57FDA}">
      <dgm:prSet/>
      <dgm:spPr/>
      <dgm:t>
        <a:bodyPr/>
        <a:lstStyle/>
        <a:p>
          <a:endParaRPr lang="en-US"/>
        </a:p>
      </dgm:t>
    </dgm:pt>
    <dgm:pt modelId="{85ED17B4-20B2-4BC6-A935-120ECFED49A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Suy hô hấp thất bại với thở máy.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2ACCA-6CF0-40AB-A53E-6CF7773F2A82}" type="parTrans" cxnId="{29FE6E58-CB7E-4CCF-A198-47B1A7387C59}">
      <dgm:prSet/>
      <dgm:spPr/>
      <dgm:t>
        <a:bodyPr/>
        <a:lstStyle/>
        <a:p>
          <a:endParaRPr lang="en-US"/>
        </a:p>
      </dgm:t>
    </dgm:pt>
    <dgm:pt modelId="{DB862DE6-450E-4FEF-8076-5C0DC3F54DA7}" type="sibTrans" cxnId="{29FE6E58-CB7E-4CCF-A198-47B1A7387C59}">
      <dgm:prSet/>
      <dgm:spPr/>
      <dgm:t>
        <a:bodyPr/>
        <a:lstStyle/>
        <a:p>
          <a:endParaRPr lang="en-US"/>
        </a:p>
      </dgm:t>
    </dgm:pt>
    <dgm:pt modelId="{3E8C3879-9AAF-47EA-B73B-39D5F32F500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Hội chứng ARDS.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60DA-4061-494C-B84C-FE4F8D3DB115}" type="parTrans" cxnId="{9D289D00-2370-433F-B56E-613DDF4F2D1F}">
      <dgm:prSet/>
      <dgm:spPr/>
      <dgm:t>
        <a:bodyPr/>
        <a:lstStyle/>
        <a:p>
          <a:endParaRPr lang="en-US"/>
        </a:p>
      </dgm:t>
    </dgm:pt>
    <dgm:pt modelId="{ACBE6218-C718-461D-B37A-08FD412BAFA0}" type="sibTrans" cxnId="{9D289D00-2370-433F-B56E-613DDF4F2D1F}">
      <dgm:prSet/>
      <dgm:spPr/>
      <dgm:t>
        <a:bodyPr/>
        <a:lstStyle/>
        <a:p>
          <a:endParaRPr lang="en-US"/>
        </a:p>
      </dgm:t>
    </dgm:pt>
    <dgm:pt modelId="{A80E2567-F6CC-4ED5-9209-97DFE6A332F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Suy thận cấp. Suy gan cấp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9425B-11B2-4398-B098-2FBC3181A0A2}" type="parTrans" cxnId="{BF1FB6E3-F3A3-4B0C-9FA8-EAECCA9FC83B}">
      <dgm:prSet/>
      <dgm:spPr/>
      <dgm:t>
        <a:bodyPr/>
        <a:lstStyle/>
        <a:p>
          <a:endParaRPr lang="en-US"/>
        </a:p>
      </dgm:t>
    </dgm:pt>
    <dgm:pt modelId="{C8DA0CBA-27B1-49C2-8E01-59A489A0F7EA}" type="sibTrans" cxnId="{BF1FB6E3-F3A3-4B0C-9FA8-EAECCA9FC83B}">
      <dgm:prSet/>
      <dgm:spPr/>
      <dgm:t>
        <a:bodyPr/>
        <a:lstStyle/>
        <a:p>
          <a:endParaRPr lang="en-US"/>
        </a:p>
      </dgm:t>
    </dgm:pt>
    <dgm:pt modelId="{6F2BDC0B-BB67-4D8A-A5DF-6673E1524DA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Hôn mê/co giật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25C90-029B-4EAC-AB92-4D60E4F34FC3}" type="parTrans" cxnId="{ACB4384E-6D1C-418B-AF71-A1F10C89D4C6}">
      <dgm:prSet/>
      <dgm:spPr/>
      <dgm:t>
        <a:bodyPr/>
        <a:lstStyle/>
        <a:p>
          <a:endParaRPr lang="en-US"/>
        </a:p>
      </dgm:t>
    </dgm:pt>
    <dgm:pt modelId="{C0B9A137-EE7B-4279-B0E7-804C7D5C595E}" type="sibTrans" cxnId="{ACB4384E-6D1C-418B-AF71-A1F10C89D4C6}">
      <dgm:prSet/>
      <dgm:spPr/>
      <dgm:t>
        <a:bodyPr/>
        <a:lstStyle/>
        <a:p>
          <a:endParaRPr lang="en-US"/>
        </a:p>
      </dgm:t>
    </dgm:pt>
    <dgm:pt modelId="{E25423AF-859D-4D5A-BE6D-44EF086C2E7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XHTH nặng thất bại với bù máu; CP máu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4C880-B3D1-43DA-9C80-B2BAB1262510}" type="parTrans" cxnId="{9FB92FEF-2451-4F1C-82E9-245E2FAA4F90}">
      <dgm:prSet/>
      <dgm:spPr/>
      <dgm:t>
        <a:bodyPr/>
        <a:lstStyle/>
        <a:p>
          <a:endParaRPr lang="en-US"/>
        </a:p>
      </dgm:t>
    </dgm:pt>
    <dgm:pt modelId="{C22A4EDA-0A4A-49E3-8897-8BA70385D760}" type="sibTrans" cxnId="{9FB92FEF-2451-4F1C-82E9-245E2FAA4F90}">
      <dgm:prSet/>
      <dgm:spPr/>
      <dgm:t>
        <a:bodyPr/>
        <a:lstStyle/>
        <a:p>
          <a:endParaRPr lang="en-US"/>
        </a:p>
      </dgm:t>
    </dgm:pt>
    <dgm:pt modelId="{819B4E5B-12DD-465E-B069-CDE8B9E1A84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Có chỉ định lọc máu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26B02-68C3-48F2-96BE-B642FFA609E0}" type="parTrans" cxnId="{22D89FCD-5A4E-4164-A9D6-9A662766FB79}">
      <dgm:prSet/>
      <dgm:spPr/>
      <dgm:t>
        <a:bodyPr/>
        <a:lstStyle/>
        <a:p>
          <a:endParaRPr lang="en-US"/>
        </a:p>
      </dgm:t>
    </dgm:pt>
    <dgm:pt modelId="{3175A725-1139-4BC2-971A-EF076A8C812C}" type="sibTrans" cxnId="{22D89FCD-5A4E-4164-A9D6-9A662766FB79}">
      <dgm:prSet/>
      <dgm:spPr/>
      <dgm:t>
        <a:bodyPr/>
        <a:lstStyle/>
        <a:p>
          <a:endParaRPr lang="en-US"/>
        </a:p>
      </dgm:t>
    </dgm:pt>
    <dgm:pt modelId="{1E7E017A-A513-4A80-A2A0-655613CFFAD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Trước chuyển đến BV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tuyến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F88B3-B314-4CD8-899B-25E18C1CA0F7}" type="parTrans" cxnId="{DF46C1AB-A5F2-42E4-8657-6C33CF85C9BF}">
      <dgm:prSet/>
      <dgm:spPr/>
      <dgm:t>
        <a:bodyPr/>
        <a:lstStyle/>
        <a:p>
          <a:endParaRPr lang="en-US"/>
        </a:p>
      </dgm:t>
    </dgm:pt>
    <dgm:pt modelId="{3FDD0317-8BEA-4E10-A75C-DB152CED8EA5}" type="sibTrans" cxnId="{DF46C1AB-A5F2-42E4-8657-6C33CF85C9BF}">
      <dgm:prSet/>
      <dgm:spPr/>
      <dgm:t>
        <a:bodyPr/>
        <a:lstStyle/>
        <a:p>
          <a:endParaRPr lang="en-US"/>
        </a:p>
      </dgm:t>
    </dgm:pt>
    <dgm:pt modelId="{68A5C47B-5761-427E-B3B2-8F664BE1BC2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Theo ý kiến h/chẩn cần tham vấn tuyến trên.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5289A-ACEB-4332-AC78-CEB970BB4F66}" type="parTrans" cxnId="{A48841E4-5A67-4710-AD0F-82B0FD21486E}">
      <dgm:prSet/>
      <dgm:spPr/>
      <dgm:t>
        <a:bodyPr/>
        <a:lstStyle/>
        <a:p>
          <a:endParaRPr lang="en-US"/>
        </a:p>
      </dgm:t>
    </dgm:pt>
    <dgm:pt modelId="{98036858-BD7F-4AEA-8F92-A08E3E9CEC44}" type="sibTrans" cxnId="{A48841E4-5A67-4710-AD0F-82B0FD21486E}">
      <dgm:prSet/>
      <dgm:spPr/>
      <dgm:t>
        <a:bodyPr/>
        <a:lstStyle/>
        <a:p>
          <a:endParaRPr lang="en-US"/>
        </a:p>
      </dgm:t>
    </dgm:pt>
    <dgm:pt modelId="{343C3D02-15A6-45F6-B402-969BAFFCC09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38CB2-FA29-42E4-8881-32DAE264EF6D}" type="parTrans" cxnId="{F3C5966B-1380-4B0B-AEB7-A59B28BDFB0B}">
      <dgm:prSet/>
      <dgm:spPr/>
      <dgm:t>
        <a:bodyPr/>
        <a:lstStyle/>
        <a:p>
          <a:endParaRPr lang="en-US"/>
        </a:p>
      </dgm:t>
    </dgm:pt>
    <dgm:pt modelId="{AA081F95-AA11-42AB-A44A-FBD14D5519E1}" type="sibTrans" cxnId="{F3C5966B-1380-4B0B-AEB7-A59B28BDFB0B}">
      <dgm:prSet/>
      <dgm:spPr/>
      <dgm:t>
        <a:bodyPr/>
        <a:lstStyle/>
        <a:p>
          <a:endParaRPr lang="en-US"/>
        </a:p>
      </dgm:t>
    </dgm:pt>
    <dgm:pt modelId="{7CF2E237-A323-4932-9A99-5C3801C407F7}" type="pres">
      <dgm:prSet presAssocID="{49F218E0-E72F-4FB4-B861-C83F0E35F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0174B3-3EC6-4ED8-9A64-BCC193972B36}" type="pres">
      <dgm:prSet presAssocID="{17264811-B842-45CA-8023-890707C56826}" presName="composite" presStyleCnt="0"/>
      <dgm:spPr/>
    </dgm:pt>
    <dgm:pt modelId="{27C3B081-C62D-4789-ACCC-6B5C4C4AC593}" type="pres">
      <dgm:prSet presAssocID="{17264811-B842-45CA-8023-890707C56826}" presName="parTx" presStyleLbl="alignNode1" presStyleIdx="0" presStyleCnt="2" custAng="10800000" custFlipVert="1" custScaleY="93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A3F2B-0DDF-464D-BB82-2FD9B2735E45}" type="pres">
      <dgm:prSet presAssocID="{17264811-B842-45CA-8023-890707C56826}" presName="desTx" presStyleLbl="alignAccFollowNode1" presStyleIdx="0" presStyleCnt="2" custLinFactNeighborX="-181" custLinFactNeighborY="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FF946-DBE8-4C9C-BE94-FFDC86C27C98}" type="pres">
      <dgm:prSet presAssocID="{ABC69D63-56ED-48ED-9346-231F6A6139BF}" presName="space" presStyleCnt="0"/>
      <dgm:spPr/>
    </dgm:pt>
    <dgm:pt modelId="{F09E7C67-D483-4458-8932-ED733A6AD0BE}" type="pres">
      <dgm:prSet presAssocID="{1E2CC1A7-EE79-4C18-A179-CE42EF3B3F4A}" presName="composite" presStyleCnt="0"/>
      <dgm:spPr/>
    </dgm:pt>
    <dgm:pt modelId="{F8668B23-714E-4127-97FC-1CD6337621BE}" type="pres">
      <dgm:prSet presAssocID="{1E2CC1A7-EE79-4C18-A179-CE42EF3B3F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11FAB-8B7F-4F8A-8171-934118D8A205}" type="pres">
      <dgm:prSet presAssocID="{1E2CC1A7-EE79-4C18-A179-CE42EF3B3F4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54CCD-182E-4A67-A62C-CF50933B5401}" type="presOf" srcId="{819B4E5B-12DD-465E-B069-CDE8B9E1A84A}" destId="{DBD11FAB-8B7F-4F8A-8171-934118D8A205}" srcOrd="0" destOrd="7" presId="urn:microsoft.com/office/officeart/2005/8/layout/hList1"/>
    <dgm:cxn modelId="{29B6AF80-A64D-4055-BD97-1B3AC548BA45}" srcId="{17264811-B842-45CA-8023-890707C56826}" destId="{9FC447FB-5FCA-4909-8DA7-BBEBBA68F081}" srcOrd="10" destOrd="0" parTransId="{D3FB32C1-DF87-4DA4-B8FB-82BC2DF795FC}" sibTransId="{135C603D-8BF5-487F-BC76-22F9A59C1F49}"/>
    <dgm:cxn modelId="{3BD1D47A-7C5B-441B-AE67-6C2C67CDE009}" type="presOf" srcId="{E319C410-076F-41D5-BC9D-6C7649FEEB76}" destId="{EF7A3F2B-0DDF-464D-BB82-2FD9B2735E45}" srcOrd="0" destOrd="11" presId="urn:microsoft.com/office/officeart/2005/8/layout/hList1"/>
    <dgm:cxn modelId="{14B383FD-6844-41C5-89F1-93EEBF347A0D}" type="presOf" srcId="{8E72866A-1777-4F66-A530-16159BA6E840}" destId="{EF7A3F2B-0DDF-464D-BB82-2FD9B2735E45}" srcOrd="0" destOrd="5" presId="urn:microsoft.com/office/officeart/2005/8/layout/hList1"/>
    <dgm:cxn modelId="{898990DB-8411-441E-B56D-9B8B20456B7B}" srcId="{49F218E0-E72F-4FB4-B861-C83F0E35F934}" destId="{17264811-B842-45CA-8023-890707C56826}" srcOrd="0" destOrd="0" parTransId="{A109D010-9885-4F8F-B8E9-E2C717658764}" sibTransId="{ABC69D63-56ED-48ED-9346-231F6A6139BF}"/>
    <dgm:cxn modelId="{33BE6586-1D2D-4622-B2FD-E0164758DFD7}" type="presOf" srcId="{DD188046-23B4-4DB3-BB5D-E2EBECF46933}" destId="{EF7A3F2B-0DDF-464D-BB82-2FD9B2735E45}" srcOrd="0" destOrd="6" presId="urn:microsoft.com/office/officeart/2005/8/layout/hList1"/>
    <dgm:cxn modelId="{CF391D71-B19F-42F9-86DA-918CB8960E15}" type="presOf" srcId="{3026612B-46F6-45AE-8199-9264167181D1}" destId="{EF7A3F2B-0DDF-464D-BB82-2FD9B2735E45}" srcOrd="0" destOrd="9" presId="urn:microsoft.com/office/officeart/2005/8/layout/hList1"/>
    <dgm:cxn modelId="{BE252548-B1BB-432E-9D10-A3822AE57FDA}" srcId="{1E2CC1A7-EE79-4C18-A179-CE42EF3B3F4A}" destId="{EE4A06E9-4401-4F30-8D5D-08B7921AA7B3}" srcOrd="1" destOrd="0" parTransId="{21511087-1C96-4216-80E7-22E153978F5D}" sibTransId="{9F3BA066-C8C0-4EDB-9A38-DED0F7153DB0}"/>
    <dgm:cxn modelId="{15AB97B1-67BC-4276-8904-9D19F0CC784D}" type="presOf" srcId="{9FC447FB-5FCA-4909-8DA7-BBEBBA68F081}" destId="{EF7A3F2B-0DDF-464D-BB82-2FD9B2735E45}" srcOrd="0" destOrd="10" presId="urn:microsoft.com/office/officeart/2005/8/layout/hList1"/>
    <dgm:cxn modelId="{94C64330-D77A-46F3-91B9-5BF0D37C2C0C}" type="presOf" srcId="{86FB69B5-19D4-4599-A2C5-E7661A166145}" destId="{EF7A3F2B-0DDF-464D-BB82-2FD9B2735E45}" srcOrd="0" destOrd="7" presId="urn:microsoft.com/office/officeart/2005/8/layout/hList1"/>
    <dgm:cxn modelId="{B06CC61A-FB00-4A75-97FF-50C4E1AB04D4}" srcId="{17264811-B842-45CA-8023-890707C56826}" destId="{3026612B-46F6-45AE-8199-9264167181D1}" srcOrd="9" destOrd="0" parTransId="{BD20F8C4-5D90-42BB-A147-6B14273EE937}" sibTransId="{346C20FA-C344-4177-9A20-3DD260376266}"/>
    <dgm:cxn modelId="{6F559097-4926-4D58-9C22-F6FCB9FDF83B}" srcId="{17264811-B842-45CA-8023-890707C56826}" destId="{FD6E2C3B-5388-46FA-B65E-579DEB317A27}" srcOrd="2" destOrd="0" parTransId="{D73C3576-F017-43E9-AD46-081313DB923D}" sibTransId="{9762E779-75C2-45B3-8EFE-F64EE0E59BD7}"/>
    <dgm:cxn modelId="{4698C718-1C40-444F-BB4B-18E77A851C66}" type="presOf" srcId="{1E2CC1A7-EE79-4C18-A179-CE42EF3B3F4A}" destId="{F8668B23-714E-4127-97FC-1CD6337621BE}" srcOrd="0" destOrd="0" presId="urn:microsoft.com/office/officeart/2005/8/layout/hList1"/>
    <dgm:cxn modelId="{29EA3305-A8BE-425B-A3FA-85A45CFB8F75}" type="presOf" srcId="{DB548603-2B0E-4708-90A7-527B60CA31DB}" destId="{EF7A3F2B-0DDF-464D-BB82-2FD9B2735E45}" srcOrd="0" destOrd="8" presId="urn:microsoft.com/office/officeart/2005/8/layout/hList1"/>
    <dgm:cxn modelId="{603223C7-BC4F-4DDB-AE14-433B22C0874B}" type="presOf" srcId="{A80E2567-F6CC-4ED5-9209-97DFE6A332F4}" destId="{DBD11FAB-8B7F-4F8A-8171-934118D8A205}" srcOrd="0" destOrd="4" presId="urn:microsoft.com/office/officeart/2005/8/layout/hList1"/>
    <dgm:cxn modelId="{A5DA5DF5-5D38-47CA-AB13-7BD676E11B92}" srcId="{49F218E0-E72F-4FB4-B861-C83F0E35F934}" destId="{1E2CC1A7-EE79-4C18-A179-CE42EF3B3F4A}" srcOrd="1" destOrd="0" parTransId="{4420C36B-7FD0-41F4-845A-9000C47B4900}" sibTransId="{1BAAE311-27E8-4383-9AB4-C15DA1D4E64A}"/>
    <dgm:cxn modelId="{2D53D231-C8A7-455B-97B4-455EC64091C5}" srcId="{17264811-B842-45CA-8023-890707C56826}" destId="{DD188046-23B4-4DB3-BB5D-E2EBECF46933}" srcOrd="6" destOrd="0" parTransId="{0734CAD0-0069-45D7-BC3D-5F12CA0C77B5}" sibTransId="{C9310549-A9C2-492B-9827-FA5EF3330729}"/>
    <dgm:cxn modelId="{EF5D2EDB-FDC6-4D68-80B8-EAF8EE809BB2}" type="presOf" srcId="{6F2BDC0B-BB67-4D8A-A5DF-6673E1524DA2}" destId="{DBD11FAB-8B7F-4F8A-8171-934118D8A205}" srcOrd="0" destOrd="5" presId="urn:microsoft.com/office/officeart/2005/8/layout/hList1"/>
    <dgm:cxn modelId="{BF1FB6E3-F3A3-4B0C-9FA8-EAECCA9FC83B}" srcId="{1E2CC1A7-EE79-4C18-A179-CE42EF3B3F4A}" destId="{A80E2567-F6CC-4ED5-9209-97DFE6A332F4}" srcOrd="4" destOrd="0" parTransId="{4309425B-11B2-4398-B098-2FBC3181A0A2}" sibTransId="{C8DA0CBA-27B1-49C2-8E01-59A489A0F7EA}"/>
    <dgm:cxn modelId="{707DF961-4B1F-4F63-87DB-73B2848A2649}" type="presOf" srcId="{343C3D02-15A6-45F6-B402-969BAFFCC093}" destId="{DBD11FAB-8B7F-4F8A-8171-934118D8A205}" srcOrd="0" destOrd="10" presId="urn:microsoft.com/office/officeart/2005/8/layout/hList1"/>
    <dgm:cxn modelId="{19C7B9A3-E6C1-453B-856F-5EC2C5A9E9C4}" srcId="{1E2CC1A7-EE79-4C18-A179-CE42EF3B3F4A}" destId="{99B048AD-4207-4FBF-AC96-32E95F737103}" srcOrd="0" destOrd="0" parTransId="{51D632FF-BB4F-4E18-882E-B48E55588B8F}" sibTransId="{FF53DED4-9E89-47A5-A21C-6C2BA42171BF}"/>
    <dgm:cxn modelId="{ACB4384E-6D1C-418B-AF71-A1F10C89D4C6}" srcId="{1E2CC1A7-EE79-4C18-A179-CE42EF3B3F4A}" destId="{6F2BDC0B-BB67-4D8A-A5DF-6673E1524DA2}" srcOrd="5" destOrd="0" parTransId="{44925C90-029B-4EAC-AB92-4D60E4F34FC3}" sibTransId="{C0B9A137-EE7B-4279-B0E7-804C7D5C595E}"/>
    <dgm:cxn modelId="{712AC64F-A464-4389-B40D-5A999B8E37C8}" type="presOf" srcId="{49F218E0-E72F-4FB4-B861-C83F0E35F934}" destId="{7CF2E237-A323-4932-9A99-5C3801C407F7}" srcOrd="0" destOrd="0" presId="urn:microsoft.com/office/officeart/2005/8/layout/hList1"/>
    <dgm:cxn modelId="{9FB92FEF-2451-4F1C-82E9-245E2FAA4F90}" srcId="{1E2CC1A7-EE79-4C18-A179-CE42EF3B3F4A}" destId="{E25423AF-859D-4D5A-BE6D-44EF086C2E70}" srcOrd="6" destOrd="0" parTransId="{97E4C880-B3D1-43DA-9C80-B2BAB1262510}" sibTransId="{C22A4EDA-0A4A-49E3-8897-8BA70385D760}"/>
    <dgm:cxn modelId="{5D351BB8-C17B-4825-B6B1-213B63C701FF}" srcId="{17264811-B842-45CA-8023-890707C56826}" destId="{86FB69B5-19D4-4599-A2C5-E7661A166145}" srcOrd="7" destOrd="0" parTransId="{BC05A65C-6331-4C89-B92E-00EF36930313}" sibTransId="{A4992809-1DA5-4D31-85E2-40030FB89A6D}"/>
    <dgm:cxn modelId="{A17C9897-21EE-4F24-8DFF-C5E6004280C6}" type="presOf" srcId="{FD6E2C3B-5388-46FA-B65E-579DEB317A27}" destId="{EF7A3F2B-0DDF-464D-BB82-2FD9B2735E45}" srcOrd="0" destOrd="2" presId="urn:microsoft.com/office/officeart/2005/8/layout/hList1"/>
    <dgm:cxn modelId="{F3C5966B-1380-4B0B-AEB7-A59B28BDFB0B}" srcId="{1E2CC1A7-EE79-4C18-A179-CE42EF3B3F4A}" destId="{343C3D02-15A6-45F6-B402-969BAFFCC093}" srcOrd="10" destOrd="0" parTransId="{6C638CB2-FA29-42E4-8881-32DAE264EF6D}" sibTransId="{AA081F95-AA11-42AB-A44A-FBD14D5519E1}"/>
    <dgm:cxn modelId="{891F25B8-A310-471D-A42F-1491A2802583}" type="presOf" srcId="{1332D699-4211-408A-B08E-5861E6C42E9B}" destId="{EF7A3F2B-0DDF-464D-BB82-2FD9B2735E45}" srcOrd="0" destOrd="1" presId="urn:microsoft.com/office/officeart/2005/8/layout/hList1"/>
    <dgm:cxn modelId="{E4BDA6C0-7A29-4C2D-8CD4-0D286C7D413D}" type="presOf" srcId="{1E7E017A-A513-4A80-A2A0-655613CFFAD0}" destId="{DBD11FAB-8B7F-4F8A-8171-934118D8A205}" srcOrd="0" destOrd="8" presId="urn:microsoft.com/office/officeart/2005/8/layout/hList1"/>
    <dgm:cxn modelId="{076F8AC4-A7F9-4C78-8FF0-4B065FA481EB}" srcId="{17264811-B842-45CA-8023-890707C56826}" destId="{E319C410-076F-41D5-BC9D-6C7649FEEB76}" srcOrd="11" destOrd="0" parTransId="{5AF38305-34B5-471C-BC3E-1FC4CCF651FE}" sibTransId="{75241648-D97F-47EB-A16C-5C8C409FD0D7}"/>
    <dgm:cxn modelId="{24B609B0-D479-4630-A4CE-E472DF7BC1B0}" srcId="{17264811-B842-45CA-8023-890707C56826}" destId="{8183276E-5EED-4063-92FF-E8AEE63B0E49}" srcOrd="3" destOrd="0" parTransId="{2E3C2AE6-A186-4D17-AC8B-BC046C77B2FD}" sibTransId="{5DF0F445-BE2C-41AD-9366-A42840FF0C2B}"/>
    <dgm:cxn modelId="{BD427888-FF8A-4C55-983E-30044BC08B1F}" type="presOf" srcId="{85ED17B4-20B2-4BC6-A935-120ECFED49A6}" destId="{DBD11FAB-8B7F-4F8A-8171-934118D8A205}" srcOrd="0" destOrd="2" presId="urn:microsoft.com/office/officeart/2005/8/layout/hList1"/>
    <dgm:cxn modelId="{11C47145-3F15-45F6-8157-82BCA6166F27}" type="presOf" srcId="{BE93A4EA-C580-4BC2-A502-46311B925EA5}" destId="{EF7A3F2B-0DDF-464D-BB82-2FD9B2735E45}" srcOrd="0" destOrd="4" presId="urn:microsoft.com/office/officeart/2005/8/layout/hList1"/>
    <dgm:cxn modelId="{ED7D8BF2-B8B7-4760-8D65-EEEA0919529D}" srcId="{17264811-B842-45CA-8023-890707C56826}" destId="{3A04E1E2-A022-47CE-8997-EF18827AD0A2}" srcOrd="0" destOrd="0" parTransId="{27D8CDC7-1381-4175-B7BB-6022CF4D82E6}" sibTransId="{6093660C-20EB-4964-87F9-BCEC151AEF5F}"/>
    <dgm:cxn modelId="{D71E17AC-2706-4494-B30A-94556BBCA79B}" srcId="{17264811-B842-45CA-8023-890707C56826}" destId="{DB548603-2B0E-4708-90A7-527B60CA31DB}" srcOrd="8" destOrd="0" parTransId="{1EB542B6-E51C-4EA6-BAB3-7F254B4A7E9A}" sibTransId="{412A7A72-8F4E-4DA6-BA7B-5F2972718CC4}"/>
    <dgm:cxn modelId="{9D289D00-2370-433F-B56E-613DDF4F2D1F}" srcId="{1E2CC1A7-EE79-4C18-A179-CE42EF3B3F4A}" destId="{3E8C3879-9AAF-47EA-B73B-39D5F32F5009}" srcOrd="3" destOrd="0" parTransId="{EF9360DA-4061-494C-B84C-FE4F8D3DB115}" sibTransId="{ACBE6218-C718-461D-B37A-08FD412BAFA0}"/>
    <dgm:cxn modelId="{00D36879-F90F-4CEC-813B-D91C566E676D}" srcId="{17264811-B842-45CA-8023-890707C56826}" destId="{BE93A4EA-C580-4BC2-A502-46311B925EA5}" srcOrd="4" destOrd="0" parTransId="{4FC3E037-5EAB-4D6D-AE33-398CC24AD9B8}" sibTransId="{DB4CEA5A-9CA0-4E5F-BBEE-5E87C133CE08}"/>
    <dgm:cxn modelId="{D8D37586-583E-4E35-A3D8-CB78FE18CE66}" srcId="{17264811-B842-45CA-8023-890707C56826}" destId="{8E72866A-1777-4F66-A530-16159BA6E840}" srcOrd="5" destOrd="0" parTransId="{BD4DB97F-C4C7-4FA6-9CC8-FCAE60B83DE2}" sibTransId="{BB136081-3C07-4E7E-9B94-50C0B541421D}"/>
    <dgm:cxn modelId="{241A0732-6ED3-49BD-A87F-E1AC7EEFA902}" type="presOf" srcId="{68A5C47B-5761-427E-B3B2-8F664BE1BC2C}" destId="{DBD11FAB-8B7F-4F8A-8171-934118D8A205}" srcOrd="0" destOrd="9" presId="urn:microsoft.com/office/officeart/2005/8/layout/hList1"/>
    <dgm:cxn modelId="{4841349C-B470-4D11-AB15-E6510A4B7DD3}" srcId="{17264811-B842-45CA-8023-890707C56826}" destId="{1332D699-4211-408A-B08E-5861E6C42E9B}" srcOrd="1" destOrd="0" parTransId="{86C52141-DCC0-457A-9A08-F4B83579509F}" sibTransId="{7B79D1CC-7205-4B5D-88E9-D90E91414EA8}"/>
    <dgm:cxn modelId="{F2BB768A-1390-4E3A-9FFF-0E2BFD3C329C}" type="presOf" srcId="{99B048AD-4207-4FBF-AC96-32E95F737103}" destId="{DBD11FAB-8B7F-4F8A-8171-934118D8A205}" srcOrd="0" destOrd="0" presId="urn:microsoft.com/office/officeart/2005/8/layout/hList1"/>
    <dgm:cxn modelId="{D5BA454C-1BC6-443E-91B5-B248B36D1519}" type="presOf" srcId="{3A04E1E2-A022-47CE-8997-EF18827AD0A2}" destId="{EF7A3F2B-0DDF-464D-BB82-2FD9B2735E45}" srcOrd="0" destOrd="0" presId="urn:microsoft.com/office/officeart/2005/8/layout/hList1"/>
    <dgm:cxn modelId="{B2FBB36B-5C6C-46F0-9BF1-2022BC0E247D}" type="presOf" srcId="{E25423AF-859D-4D5A-BE6D-44EF086C2E70}" destId="{DBD11FAB-8B7F-4F8A-8171-934118D8A205}" srcOrd="0" destOrd="6" presId="urn:microsoft.com/office/officeart/2005/8/layout/hList1"/>
    <dgm:cxn modelId="{11FA18D3-4794-4F65-9861-B864A4D5FC39}" type="presOf" srcId="{8183276E-5EED-4063-92FF-E8AEE63B0E49}" destId="{EF7A3F2B-0DDF-464D-BB82-2FD9B2735E45}" srcOrd="0" destOrd="3" presId="urn:microsoft.com/office/officeart/2005/8/layout/hList1"/>
    <dgm:cxn modelId="{22D89FCD-5A4E-4164-A9D6-9A662766FB79}" srcId="{1E2CC1A7-EE79-4C18-A179-CE42EF3B3F4A}" destId="{819B4E5B-12DD-465E-B069-CDE8B9E1A84A}" srcOrd="7" destOrd="0" parTransId="{68726B02-68C3-48F2-96BE-B642FFA609E0}" sibTransId="{3175A725-1139-4BC2-971A-EF076A8C812C}"/>
    <dgm:cxn modelId="{1838287E-D489-4036-A819-B85EA9E902BF}" type="presOf" srcId="{3E8C3879-9AAF-47EA-B73B-39D5F32F5009}" destId="{DBD11FAB-8B7F-4F8A-8171-934118D8A205}" srcOrd="0" destOrd="3" presId="urn:microsoft.com/office/officeart/2005/8/layout/hList1"/>
    <dgm:cxn modelId="{827A5199-CA7B-41C8-AE3A-3D962B8E23B8}" type="presOf" srcId="{17264811-B842-45CA-8023-890707C56826}" destId="{27C3B081-C62D-4789-ACCC-6B5C4C4AC593}" srcOrd="0" destOrd="0" presId="urn:microsoft.com/office/officeart/2005/8/layout/hList1"/>
    <dgm:cxn modelId="{101E1443-96E5-4C2A-A6DF-EADD171713E6}" type="presOf" srcId="{EE4A06E9-4401-4F30-8D5D-08B7921AA7B3}" destId="{DBD11FAB-8B7F-4F8A-8171-934118D8A205}" srcOrd="0" destOrd="1" presId="urn:microsoft.com/office/officeart/2005/8/layout/hList1"/>
    <dgm:cxn modelId="{A48841E4-5A67-4710-AD0F-82B0FD21486E}" srcId="{1E2CC1A7-EE79-4C18-A179-CE42EF3B3F4A}" destId="{68A5C47B-5761-427E-B3B2-8F664BE1BC2C}" srcOrd="9" destOrd="0" parTransId="{8195289A-ACEB-4332-AC78-CEB970BB4F66}" sibTransId="{98036858-BD7F-4AEA-8F92-A08E3E9CEC44}"/>
    <dgm:cxn modelId="{DF46C1AB-A5F2-42E4-8657-6C33CF85C9BF}" srcId="{1E2CC1A7-EE79-4C18-A179-CE42EF3B3F4A}" destId="{1E7E017A-A513-4A80-A2A0-655613CFFAD0}" srcOrd="8" destOrd="0" parTransId="{633F88B3-B314-4CD8-899B-25E18C1CA0F7}" sibTransId="{3FDD0317-8BEA-4E10-A75C-DB152CED8EA5}"/>
    <dgm:cxn modelId="{29FE6E58-CB7E-4CCF-A198-47B1A7387C59}" srcId="{1E2CC1A7-EE79-4C18-A179-CE42EF3B3F4A}" destId="{85ED17B4-20B2-4BC6-A935-120ECFED49A6}" srcOrd="2" destOrd="0" parTransId="{45A2ACCA-6CF0-40AB-A53E-6CF7773F2A82}" sibTransId="{DB862DE6-450E-4FEF-8076-5C0DC3F54DA7}"/>
    <dgm:cxn modelId="{34B32494-0F8F-43E8-AA68-E8B4237EDF9D}" type="presParOf" srcId="{7CF2E237-A323-4932-9A99-5C3801C407F7}" destId="{600174B3-3EC6-4ED8-9A64-BCC193972B36}" srcOrd="0" destOrd="0" presId="urn:microsoft.com/office/officeart/2005/8/layout/hList1"/>
    <dgm:cxn modelId="{E0D2B1A7-B8C1-40B8-8F34-75E0E2FC13B4}" type="presParOf" srcId="{600174B3-3EC6-4ED8-9A64-BCC193972B36}" destId="{27C3B081-C62D-4789-ACCC-6B5C4C4AC593}" srcOrd="0" destOrd="0" presId="urn:microsoft.com/office/officeart/2005/8/layout/hList1"/>
    <dgm:cxn modelId="{17501290-C900-44CF-BE52-156D30711189}" type="presParOf" srcId="{600174B3-3EC6-4ED8-9A64-BCC193972B36}" destId="{EF7A3F2B-0DDF-464D-BB82-2FD9B2735E45}" srcOrd="1" destOrd="0" presId="urn:microsoft.com/office/officeart/2005/8/layout/hList1"/>
    <dgm:cxn modelId="{8E22252C-07DE-47E3-9172-93E93F954CD6}" type="presParOf" srcId="{7CF2E237-A323-4932-9A99-5C3801C407F7}" destId="{74BFF946-DBE8-4C9C-BE94-FFDC86C27C98}" srcOrd="1" destOrd="0" presId="urn:microsoft.com/office/officeart/2005/8/layout/hList1"/>
    <dgm:cxn modelId="{BD7751B4-28FA-4CD3-BDCF-B0A2FE6C6375}" type="presParOf" srcId="{7CF2E237-A323-4932-9A99-5C3801C407F7}" destId="{F09E7C67-D483-4458-8932-ED733A6AD0BE}" srcOrd="2" destOrd="0" presId="urn:microsoft.com/office/officeart/2005/8/layout/hList1"/>
    <dgm:cxn modelId="{DD245348-81ED-43CD-A53E-4D52B502ECE4}" type="presParOf" srcId="{F09E7C67-D483-4458-8932-ED733A6AD0BE}" destId="{F8668B23-714E-4127-97FC-1CD6337621BE}" srcOrd="0" destOrd="0" presId="urn:microsoft.com/office/officeart/2005/8/layout/hList1"/>
    <dgm:cxn modelId="{2504FFD7-FAE7-4410-9227-267F706D3FA4}" type="presParOf" srcId="{F09E7C67-D483-4458-8932-ED733A6AD0BE}" destId="{DBD11FAB-8B7F-4F8A-8171-934118D8A2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B61304-4A0F-4E11-8080-599F9186F6A5}" type="doc">
      <dgm:prSet loTypeId="urn:microsoft.com/office/officeart/2005/8/layout/hProcess4#2" loCatId="process" qsTypeId="urn:microsoft.com/office/officeart/2005/8/quickstyle/simple5#5" qsCatId="simple" csTypeId="urn:microsoft.com/office/officeart/2005/8/colors/colorful1#21" csCatId="accent1" phldr="0"/>
      <dgm:spPr/>
      <dgm:t>
        <a:bodyPr/>
        <a:lstStyle/>
        <a:p>
          <a:endParaRPr lang="en-US"/>
        </a:p>
      </dgm:t>
    </dgm:pt>
    <dgm:pt modelId="{06475F0D-9D1A-4BF5-AEE3-CD3F880BC44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b="1">
              <a:latin typeface="Arial" panose="020B0604020202020204" pitchFamily="34" charset="0"/>
              <a:cs typeface="Arial" panose="020B0604020202020204" pitchFamily="34" charset="0"/>
            </a:rPr>
            <a:t>Củ 2011</a:t>
          </a:r>
        </a:p>
      </dgm:t>
    </dgm:pt>
    <dgm:pt modelId="{E99562FF-418F-46D1-8F86-E0992ED7BA8E}" type="parTrans" cxnId="{FA79814E-6EA5-4B95-8DA7-D6F62874F439}">
      <dgm:prSet/>
      <dgm:spPr/>
      <dgm:t>
        <a:bodyPr/>
        <a:lstStyle/>
        <a:p>
          <a:endParaRPr lang="en-US"/>
        </a:p>
      </dgm:t>
    </dgm:pt>
    <dgm:pt modelId="{4BD710C9-2F9D-441E-B548-A9989C0147D7}" type="sibTrans" cxnId="{FA79814E-6EA5-4B95-8DA7-D6F62874F439}">
      <dgm:prSet/>
      <dgm:spPr/>
      <dgm:t>
        <a:bodyPr/>
        <a:lstStyle/>
        <a:p>
          <a:endParaRPr lang="en-US"/>
        </a:p>
      </dgm:t>
    </dgm:pt>
    <dgm:pt modelId="{FE2A3430-07B7-4AF8-8050-E9E6630C707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1E315-BC56-4135-BA1D-66E640931F3A}" type="parTrans" cxnId="{3F5D1C88-DC94-44C6-B20B-75550CD5DFBF}">
      <dgm:prSet/>
      <dgm:spPr/>
      <dgm:t>
        <a:bodyPr/>
        <a:lstStyle/>
        <a:p>
          <a:endParaRPr lang="en-US"/>
        </a:p>
      </dgm:t>
    </dgm:pt>
    <dgm:pt modelId="{9ADD2677-777A-4E9D-AE48-B83F0BAD6874}" type="sibTrans" cxnId="{3F5D1C88-DC94-44C6-B20B-75550CD5DFBF}">
      <dgm:prSet/>
      <dgm:spPr/>
      <dgm:t>
        <a:bodyPr/>
        <a:lstStyle/>
        <a:p>
          <a:endParaRPr lang="en-US"/>
        </a:p>
      </dgm:t>
    </dgm:pt>
    <dgm:pt modelId="{D3964C86-2581-4FC8-9C11-6B87B2C9226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E949C-75F5-4110-A501-F48C2AD4D1F6}" type="parTrans" cxnId="{F29755E4-9230-47E2-9ECD-CBA547384368}">
      <dgm:prSet/>
      <dgm:spPr/>
    </dgm:pt>
    <dgm:pt modelId="{E29E1E0C-4812-46B7-8104-221F2743445E}" type="sibTrans" cxnId="{F29755E4-9230-47E2-9ECD-CBA547384368}">
      <dgm:prSet/>
      <dgm:spPr/>
    </dgm:pt>
    <dgm:pt modelId="{ABA3BBF2-F49F-449E-A26E-3D9F36E281C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Hết sốt 2 N, tỉnh táo</a:t>
          </a:r>
        </a:p>
      </dgm:t>
    </dgm:pt>
    <dgm:pt modelId="{A47F01AA-5A5E-49A1-BDCE-FCFD463CE787}" type="parTrans" cxnId="{7177BE65-6274-4E83-A41B-12691414D3F3}">
      <dgm:prSet/>
      <dgm:spPr/>
    </dgm:pt>
    <dgm:pt modelId="{25D6DA4A-29F9-4EC5-8B9D-1B73082F0658}" type="sibTrans" cxnId="{7177BE65-6274-4E83-A41B-12691414D3F3}">
      <dgm:prSet/>
      <dgm:spPr/>
    </dgm:pt>
    <dgm:pt modelId="{5A842AB8-3E0F-4A2A-8B6D-23B118C3C3F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M, HA bình thường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E3BF99-3CD8-4F3B-B12B-FC26DD0D822C}" type="parTrans" cxnId="{A6652273-DD34-407D-BF36-9BB4C8642DF4}">
      <dgm:prSet/>
      <dgm:spPr/>
    </dgm:pt>
    <dgm:pt modelId="{797C638C-BC85-4F7C-A3E7-336B5B6BA98A}" type="sibTrans" cxnId="{A6652273-DD34-407D-BF36-9BB4C8642DF4}">
      <dgm:prSet/>
      <dgm:spPr/>
    </dgm:pt>
    <dgm:pt modelId="{715140AB-5400-4EBA-9AD1-88F09EC71A3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TC&gt;50.000/mm3</a:t>
          </a:r>
        </a:p>
      </dgm:t>
    </dgm:pt>
    <dgm:pt modelId="{464827C9-0C4A-46FF-A39D-BC2064A1414D}" type="parTrans" cxnId="{5F27CAFB-B99E-439E-8E62-6ED78481C6A0}">
      <dgm:prSet/>
      <dgm:spPr/>
    </dgm:pt>
    <dgm:pt modelId="{F169588A-D7F5-4D39-9D1A-3CC5B8D11C9E}" type="sibTrans" cxnId="{5F27CAFB-B99E-439E-8E62-6ED78481C6A0}">
      <dgm:prSet/>
      <dgm:spPr/>
    </dgm:pt>
    <dgm:pt modelId="{C17EA81B-EE8F-4BEA-9D93-831900C89C0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b="1">
              <a:latin typeface="Arial" panose="020B0604020202020204" pitchFamily="34" charset="0"/>
              <a:cs typeface="Arial" panose="020B0604020202020204" pitchFamily="34" charset="0"/>
            </a:rPr>
            <a:t>Mới 2019</a:t>
          </a:r>
        </a:p>
      </dgm:t>
    </dgm:pt>
    <dgm:pt modelId="{D73C192A-A373-4ACC-BFC9-76609E41CF4E}" type="parTrans" cxnId="{AF590EF4-9791-42D6-A278-6AB13BAA3494}">
      <dgm:prSet/>
      <dgm:spPr/>
      <dgm:t>
        <a:bodyPr/>
        <a:lstStyle/>
        <a:p>
          <a:endParaRPr lang="en-US"/>
        </a:p>
      </dgm:t>
    </dgm:pt>
    <dgm:pt modelId="{40C2F390-CB3F-4BF4-827D-B8018A5F3BB7}" type="sibTrans" cxnId="{AF590EF4-9791-42D6-A278-6AB13BAA3494}">
      <dgm:prSet/>
      <dgm:spPr/>
      <dgm:t>
        <a:bodyPr/>
        <a:lstStyle/>
        <a:p>
          <a:endParaRPr lang="en-US"/>
        </a:p>
      </dgm:t>
    </dgm:pt>
    <dgm:pt modelId="{2E055442-BDF6-42BD-8A8A-460CDF6F5C5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Hết sốt ít nhất 2 N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EBA52-15FB-4985-9632-D5F9BE62ACD1}" type="parTrans" cxnId="{76342E2C-6D2F-45FB-BC4C-6673C3B0BA5E}">
      <dgm:prSet/>
      <dgm:spPr/>
      <dgm:t>
        <a:bodyPr/>
        <a:lstStyle/>
        <a:p>
          <a:endParaRPr lang="en-US"/>
        </a:p>
      </dgm:t>
    </dgm:pt>
    <dgm:pt modelId="{87346316-64F3-4945-9984-33BC77341C9F}" type="sibTrans" cxnId="{76342E2C-6D2F-45FB-BC4C-6673C3B0BA5E}">
      <dgm:prSet/>
      <dgm:spPr/>
      <dgm:t>
        <a:bodyPr/>
        <a:lstStyle/>
        <a:p>
          <a:endParaRPr lang="en-US"/>
        </a:p>
      </dgm:t>
    </dgm:pt>
    <dgm:pt modelId="{3A702A3B-92E6-4511-BD55-F478FE825A6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Tỉnh, ăn uống được</a:t>
          </a:r>
        </a:p>
      </dgm:t>
    </dgm:pt>
    <dgm:pt modelId="{73E3CC59-60B7-4804-B91B-DBE31C60158A}" type="parTrans" cxnId="{F6B59B07-9171-4038-BC8F-64E835AE2E4A}">
      <dgm:prSet/>
      <dgm:spPr/>
    </dgm:pt>
    <dgm:pt modelId="{2DB0FC89-2DDA-4373-A1EB-1F57C66D6362}" type="sibTrans" cxnId="{F6B59B07-9171-4038-BC8F-64E835AE2E4A}">
      <dgm:prSet/>
      <dgm:spPr/>
    </dgm:pt>
    <dgm:pt modelId="{D93C17DB-90BD-4D51-B7D3-3F362E4A69A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M, HA BT,</a:t>
          </a:r>
          <a:r>
            <a:rPr lang="vi-VN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không khó thở, không XH tiến triển</a:t>
          </a:r>
        </a:p>
      </dgm:t>
    </dgm:pt>
    <dgm:pt modelId="{5BEB7BD2-2980-4C6D-9BC8-367868963BD9}" type="parTrans" cxnId="{00758868-2F9C-4270-A29E-59B14CB2374C}">
      <dgm:prSet/>
      <dgm:spPr/>
    </dgm:pt>
    <dgm:pt modelId="{8C0357BD-F1CA-465E-A7C9-3BB46A5846CC}" type="sibTrans" cxnId="{00758868-2F9C-4270-A29E-59B14CB2374C}">
      <dgm:prSet/>
      <dgm:spPr/>
    </dgm:pt>
    <dgm:pt modelId="{7A8566A2-D2EC-4EE0-AD1B-A3E4AFAD1CC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AST, ALT &lt; 400 U/L</a:t>
          </a:r>
        </a:p>
      </dgm:t>
    </dgm:pt>
    <dgm:pt modelId="{D57DE973-223A-4992-AC82-27054577B13D}" type="parTrans" cxnId="{2C3E0011-C07D-429E-9199-1521AE78E918}">
      <dgm:prSet/>
      <dgm:spPr/>
    </dgm:pt>
    <dgm:pt modelId="{4C857ADA-62F7-4662-B50C-DF036A3E5710}" type="sibTrans" cxnId="{2C3E0011-C07D-429E-9199-1521AE78E918}">
      <dgm:prSet/>
      <dgm:spPr/>
    </dgm:pt>
    <dgm:pt modelId="{089BDE64-76C3-43B8-AC99-9F423A80BD0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Hct về BT, TC khuynh hướng hồi phục &gt; 50.000/mm3</a:t>
          </a:r>
        </a:p>
      </dgm:t>
    </dgm:pt>
    <dgm:pt modelId="{59C521DA-2FB2-4FDE-9988-CD82FCEB3A39}" type="parTrans" cxnId="{EE5CD721-E9E4-4483-8F15-26ECBEA2B069}">
      <dgm:prSet/>
      <dgm:spPr/>
    </dgm:pt>
    <dgm:pt modelId="{F4AADD12-8B35-420B-BCDC-087EE6EA598C}" type="sibTrans" cxnId="{EE5CD721-E9E4-4483-8F15-26ECBEA2B069}">
      <dgm:prSet/>
      <dgm:spPr/>
    </dgm:pt>
    <dgm:pt modelId="{7894115B-AABB-46F2-A52E-C27597016790}" type="pres">
      <dgm:prSet presAssocID="{B3B61304-4A0F-4E11-8080-599F9186F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916F2-6768-419D-835D-0E92CC7C803C}" type="pres">
      <dgm:prSet presAssocID="{B3B61304-4A0F-4E11-8080-599F9186F6A5}" presName="tSp" presStyleCnt="0"/>
      <dgm:spPr/>
    </dgm:pt>
    <dgm:pt modelId="{ECD0F423-0D40-44D8-AF71-D97C3F9DF26B}" type="pres">
      <dgm:prSet presAssocID="{B3B61304-4A0F-4E11-8080-599F9186F6A5}" presName="bSp" presStyleCnt="0"/>
      <dgm:spPr/>
    </dgm:pt>
    <dgm:pt modelId="{77157E72-C09D-4CF2-AEC0-0324FBF39226}" type="pres">
      <dgm:prSet presAssocID="{B3B61304-4A0F-4E11-8080-599F9186F6A5}" presName="process" presStyleCnt="0"/>
      <dgm:spPr/>
    </dgm:pt>
    <dgm:pt modelId="{29C62E5B-77E6-4FD6-95C8-E16514EA592F}" type="pres">
      <dgm:prSet presAssocID="{06475F0D-9D1A-4BF5-AEE3-CD3F880BC44A}" presName="composite1" presStyleCnt="0"/>
      <dgm:spPr/>
    </dgm:pt>
    <dgm:pt modelId="{24BEEBBD-4900-44F6-A6F9-3F722A9F3012}" type="pres">
      <dgm:prSet presAssocID="{06475F0D-9D1A-4BF5-AEE3-CD3F880BC44A}" presName="dummyNode1" presStyleLbl="node1" presStyleIdx="0" presStyleCnt="2"/>
      <dgm:spPr/>
    </dgm:pt>
    <dgm:pt modelId="{EA4C33C9-9B7B-4236-9D97-1954A4D46745}" type="pres">
      <dgm:prSet presAssocID="{06475F0D-9D1A-4BF5-AEE3-CD3F880BC44A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37B1-D464-40AA-8171-F21D027B523A}" type="pres">
      <dgm:prSet presAssocID="{06475F0D-9D1A-4BF5-AEE3-CD3F880BC44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89035-D090-4CAD-827E-5FE864D0CC7D}" type="pres">
      <dgm:prSet presAssocID="{06475F0D-9D1A-4BF5-AEE3-CD3F880BC44A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CA769-40FC-4401-A1E0-FD4D856E9B21}" type="pres">
      <dgm:prSet presAssocID="{06475F0D-9D1A-4BF5-AEE3-CD3F880BC44A}" presName="connSite1" presStyleCnt="0"/>
      <dgm:spPr/>
    </dgm:pt>
    <dgm:pt modelId="{B871E909-CC84-4270-8398-F5F049AEA932}" type="pres">
      <dgm:prSet presAssocID="{4BD710C9-2F9D-441E-B548-A9989C0147D7}" presName="Name9" presStyleLbl="sibTrans2D1" presStyleIdx="0" presStyleCnt="1"/>
      <dgm:spPr/>
      <dgm:t>
        <a:bodyPr/>
        <a:lstStyle/>
        <a:p>
          <a:endParaRPr lang="en-US"/>
        </a:p>
      </dgm:t>
    </dgm:pt>
    <dgm:pt modelId="{5381038C-A52C-40F2-AE25-892F98A4F272}" type="pres">
      <dgm:prSet presAssocID="{C17EA81B-EE8F-4BEA-9D93-831900C89C00}" presName="composite2" presStyleCnt="0"/>
      <dgm:spPr/>
    </dgm:pt>
    <dgm:pt modelId="{8C60EF28-DEE2-471E-9110-F1DE84254762}" type="pres">
      <dgm:prSet presAssocID="{C17EA81B-EE8F-4BEA-9D93-831900C89C00}" presName="dummyNode2" presStyleLbl="node1" presStyleIdx="0" presStyleCnt="2"/>
      <dgm:spPr/>
    </dgm:pt>
    <dgm:pt modelId="{8C4A7715-D8F8-4D2B-94CE-98F25CB35172}" type="pres">
      <dgm:prSet presAssocID="{C17EA81B-EE8F-4BEA-9D93-831900C89C00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63E6B-9802-4903-9CE3-5D4A716AEA02}" type="pres">
      <dgm:prSet presAssocID="{C17EA81B-EE8F-4BEA-9D93-831900C89C0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BF050-6660-4D4F-AF7C-757C782402D6}" type="pres">
      <dgm:prSet presAssocID="{C17EA81B-EE8F-4BEA-9D93-831900C89C00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B193-1E3C-4187-9E9F-A2912DCADAC6}" type="pres">
      <dgm:prSet presAssocID="{C17EA81B-EE8F-4BEA-9D93-831900C89C00}" presName="connSite2" presStyleCnt="0"/>
      <dgm:spPr/>
    </dgm:pt>
  </dgm:ptLst>
  <dgm:cxnLst>
    <dgm:cxn modelId="{9E15493C-0985-4936-AF2A-A525AA1EFD80}" type="presOf" srcId="{ABA3BBF2-F49F-449E-A26E-3D9F36E281C5}" destId="{EA4C33C9-9B7B-4236-9D97-1954A4D46745}" srcOrd="0" destOrd="2" presId="urn:microsoft.com/office/officeart/2005/8/layout/hProcess4#2"/>
    <dgm:cxn modelId="{76342E2C-6D2F-45FB-BC4C-6673C3B0BA5E}" srcId="{C17EA81B-EE8F-4BEA-9D93-831900C89C00}" destId="{2E055442-BDF6-42BD-8A8A-460CDF6F5C5E}" srcOrd="0" destOrd="0" parTransId="{291EBA52-15FB-4985-9632-D5F9BE62ACD1}" sibTransId="{87346316-64F3-4945-9984-33BC77341C9F}"/>
    <dgm:cxn modelId="{A6652273-DD34-407D-BF36-9BB4C8642DF4}" srcId="{06475F0D-9D1A-4BF5-AEE3-CD3F880BC44A}" destId="{5A842AB8-3E0F-4A2A-8B6D-23B118C3C3F9}" srcOrd="3" destOrd="0" parTransId="{68E3BF99-3CD8-4F3B-B12B-FC26DD0D822C}" sibTransId="{797C638C-BC85-4F7C-A3E7-336B5B6BA98A}"/>
    <dgm:cxn modelId="{DEF23E8C-ED0D-4C0F-BBEB-A75ECF38CC74}" type="presOf" srcId="{715140AB-5400-4EBA-9AD1-88F09EC71A3C}" destId="{1E8A37B1-D464-40AA-8171-F21D027B523A}" srcOrd="1" destOrd="4" presId="urn:microsoft.com/office/officeart/2005/8/layout/hProcess4#2"/>
    <dgm:cxn modelId="{D71C4A22-B57E-4641-828B-37CCE0EED5B0}" type="presOf" srcId="{D3964C86-2581-4FC8-9C11-6B87B2C9226D}" destId="{EA4C33C9-9B7B-4236-9D97-1954A4D46745}" srcOrd="0" destOrd="1" presId="urn:microsoft.com/office/officeart/2005/8/layout/hProcess4#2"/>
    <dgm:cxn modelId="{5F27CAFB-B99E-439E-8E62-6ED78481C6A0}" srcId="{06475F0D-9D1A-4BF5-AEE3-CD3F880BC44A}" destId="{715140AB-5400-4EBA-9AD1-88F09EC71A3C}" srcOrd="4" destOrd="0" parTransId="{464827C9-0C4A-46FF-A39D-BC2064A1414D}" sibTransId="{F169588A-D7F5-4D39-9D1A-3CC5B8D11C9E}"/>
    <dgm:cxn modelId="{0585C6B4-01B0-4937-88CC-4FA19007448A}" type="presOf" srcId="{5A842AB8-3E0F-4A2A-8B6D-23B118C3C3F9}" destId="{EA4C33C9-9B7B-4236-9D97-1954A4D46745}" srcOrd="0" destOrd="3" presId="urn:microsoft.com/office/officeart/2005/8/layout/hProcess4#2"/>
    <dgm:cxn modelId="{836C3407-09FB-4694-8378-09660EA133BE}" type="presOf" srcId="{B3B61304-4A0F-4E11-8080-599F9186F6A5}" destId="{7894115B-AABB-46F2-A52E-C27597016790}" srcOrd="0" destOrd="0" presId="urn:microsoft.com/office/officeart/2005/8/layout/hProcess4#2"/>
    <dgm:cxn modelId="{CC74F0E9-9C82-409A-A8AD-7AE475B53AB0}" type="presOf" srcId="{089BDE64-76C3-43B8-AC99-9F423A80BD07}" destId="{8C4A7715-D8F8-4D2B-94CE-98F25CB35172}" srcOrd="0" destOrd="4" presId="urn:microsoft.com/office/officeart/2005/8/layout/hProcess4#2"/>
    <dgm:cxn modelId="{47D9DEFF-3619-49BB-920B-327CA9F2DAAB}" type="presOf" srcId="{7A8566A2-D2EC-4EE0-AD1B-A3E4AFAD1CC4}" destId="{E6E63E6B-9802-4903-9CE3-5D4A716AEA02}" srcOrd="1" destOrd="3" presId="urn:microsoft.com/office/officeart/2005/8/layout/hProcess4#2"/>
    <dgm:cxn modelId="{3F5D1C88-DC94-44C6-B20B-75550CD5DFBF}" srcId="{06475F0D-9D1A-4BF5-AEE3-CD3F880BC44A}" destId="{FE2A3430-07B7-4AF8-8050-E9E6630C707F}" srcOrd="0" destOrd="0" parTransId="{FB51E315-BC56-4135-BA1D-66E640931F3A}" sibTransId="{9ADD2677-777A-4E9D-AE48-B83F0BAD6874}"/>
    <dgm:cxn modelId="{F86DCF38-B5A3-490E-8E13-A71C613D69C1}" type="presOf" srcId="{5A842AB8-3E0F-4A2A-8B6D-23B118C3C3F9}" destId="{1E8A37B1-D464-40AA-8171-F21D027B523A}" srcOrd="1" destOrd="3" presId="urn:microsoft.com/office/officeart/2005/8/layout/hProcess4#2"/>
    <dgm:cxn modelId="{4E6B71C0-A095-4919-A129-35B7FC22925C}" type="presOf" srcId="{C17EA81B-EE8F-4BEA-9D93-831900C89C00}" destId="{D48BF050-6660-4D4F-AF7C-757C782402D6}" srcOrd="0" destOrd="0" presId="urn:microsoft.com/office/officeart/2005/8/layout/hProcess4#2"/>
    <dgm:cxn modelId="{1F41E411-1679-48B3-83E5-90D6896D345A}" type="presOf" srcId="{3A702A3B-92E6-4511-BD55-F478FE825A6A}" destId="{E6E63E6B-9802-4903-9CE3-5D4A716AEA02}" srcOrd="1" destOrd="1" presId="urn:microsoft.com/office/officeart/2005/8/layout/hProcess4#2"/>
    <dgm:cxn modelId="{33D240DD-779F-4B70-9BEC-434AF5CA30C5}" type="presOf" srcId="{2E055442-BDF6-42BD-8A8A-460CDF6F5C5E}" destId="{8C4A7715-D8F8-4D2B-94CE-98F25CB35172}" srcOrd="0" destOrd="0" presId="urn:microsoft.com/office/officeart/2005/8/layout/hProcess4#2"/>
    <dgm:cxn modelId="{FA79814E-6EA5-4B95-8DA7-D6F62874F439}" srcId="{B3B61304-4A0F-4E11-8080-599F9186F6A5}" destId="{06475F0D-9D1A-4BF5-AEE3-CD3F880BC44A}" srcOrd="0" destOrd="0" parTransId="{E99562FF-418F-46D1-8F86-E0992ED7BA8E}" sibTransId="{4BD710C9-2F9D-441E-B548-A9989C0147D7}"/>
    <dgm:cxn modelId="{F0CF1782-1C55-4022-ABBE-65030C20416A}" type="presOf" srcId="{4BD710C9-2F9D-441E-B548-A9989C0147D7}" destId="{B871E909-CC84-4270-8398-F5F049AEA932}" srcOrd="0" destOrd="0" presId="urn:microsoft.com/office/officeart/2005/8/layout/hProcess4#2"/>
    <dgm:cxn modelId="{F6B59B07-9171-4038-BC8F-64E835AE2E4A}" srcId="{C17EA81B-EE8F-4BEA-9D93-831900C89C00}" destId="{3A702A3B-92E6-4511-BD55-F478FE825A6A}" srcOrd="1" destOrd="0" parTransId="{73E3CC59-60B7-4804-B91B-DBE31C60158A}" sibTransId="{2DB0FC89-2DDA-4373-A1EB-1F57C66D6362}"/>
    <dgm:cxn modelId="{AF590EF4-9791-42D6-A278-6AB13BAA3494}" srcId="{B3B61304-4A0F-4E11-8080-599F9186F6A5}" destId="{C17EA81B-EE8F-4BEA-9D93-831900C89C00}" srcOrd="1" destOrd="0" parTransId="{D73C192A-A373-4ACC-BFC9-76609E41CF4E}" sibTransId="{40C2F390-CB3F-4BF4-827D-B8018A5F3BB7}"/>
    <dgm:cxn modelId="{9B38FDAE-07E9-44A3-BC95-947DC0F071AA}" type="presOf" srcId="{FE2A3430-07B7-4AF8-8050-E9E6630C707F}" destId="{1E8A37B1-D464-40AA-8171-F21D027B523A}" srcOrd="1" destOrd="0" presId="urn:microsoft.com/office/officeart/2005/8/layout/hProcess4#2"/>
    <dgm:cxn modelId="{FB8DD108-A7EE-49CE-B097-9A7408245E71}" type="presOf" srcId="{FE2A3430-07B7-4AF8-8050-E9E6630C707F}" destId="{EA4C33C9-9B7B-4236-9D97-1954A4D46745}" srcOrd="0" destOrd="0" presId="urn:microsoft.com/office/officeart/2005/8/layout/hProcess4#2"/>
    <dgm:cxn modelId="{503549D0-415F-4387-B1BF-CD586778C345}" type="presOf" srcId="{3A702A3B-92E6-4511-BD55-F478FE825A6A}" destId="{8C4A7715-D8F8-4D2B-94CE-98F25CB35172}" srcOrd="0" destOrd="1" presId="urn:microsoft.com/office/officeart/2005/8/layout/hProcess4#2"/>
    <dgm:cxn modelId="{AADAFEC9-7AB4-4460-85AB-EC3C606DA483}" type="presOf" srcId="{2E055442-BDF6-42BD-8A8A-460CDF6F5C5E}" destId="{E6E63E6B-9802-4903-9CE3-5D4A716AEA02}" srcOrd="1" destOrd="0" presId="urn:microsoft.com/office/officeart/2005/8/layout/hProcess4#2"/>
    <dgm:cxn modelId="{F29755E4-9230-47E2-9ECD-CBA547384368}" srcId="{06475F0D-9D1A-4BF5-AEE3-CD3F880BC44A}" destId="{D3964C86-2581-4FC8-9C11-6B87B2C9226D}" srcOrd="1" destOrd="0" parTransId="{516E949C-75F5-4110-A501-F48C2AD4D1F6}" sibTransId="{E29E1E0C-4812-46B7-8104-221F2743445E}"/>
    <dgm:cxn modelId="{E84DD30E-E0DC-449F-AFE0-D6A7D668CBC1}" type="presOf" srcId="{089BDE64-76C3-43B8-AC99-9F423A80BD07}" destId="{E6E63E6B-9802-4903-9CE3-5D4A716AEA02}" srcOrd="1" destOrd="4" presId="urn:microsoft.com/office/officeart/2005/8/layout/hProcess4#2"/>
    <dgm:cxn modelId="{00758868-2F9C-4270-A29E-59B14CB2374C}" srcId="{C17EA81B-EE8F-4BEA-9D93-831900C89C00}" destId="{D93C17DB-90BD-4D51-B7D3-3F362E4A69A1}" srcOrd="2" destOrd="0" parTransId="{5BEB7BD2-2980-4C6D-9BC8-367868963BD9}" sibTransId="{8C0357BD-F1CA-465E-A7C9-3BB46A5846CC}"/>
    <dgm:cxn modelId="{ADA1788D-DFBC-46B0-A9E0-F0C3A91E6F30}" type="presOf" srcId="{06475F0D-9D1A-4BF5-AEE3-CD3F880BC44A}" destId="{50F89035-D090-4CAD-827E-5FE864D0CC7D}" srcOrd="0" destOrd="0" presId="urn:microsoft.com/office/officeart/2005/8/layout/hProcess4#2"/>
    <dgm:cxn modelId="{2C3E0011-C07D-429E-9199-1521AE78E918}" srcId="{C17EA81B-EE8F-4BEA-9D93-831900C89C00}" destId="{7A8566A2-D2EC-4EE0-AD1B-A3E4AFAD1CC4}" srcOrd="3" destOrd="0" parTransId="{D57DE973-223A-4992-AC82-27054577B13D}" sibTransId="{4C857ADA-62F7-4662-B50C-DF036A3E5710}"/>
    <dgm:cxn modelId="{7177BE65-6274-4E83-A41B-12691414D3F3}" srcId="{06475F0D-9D1A-4BF5-AEE3-CD3F880BC44A}" destId="{ABA3BBF2-F49F-449E-A26E-3D9F36E281C5}" srcOrd="2" destOrd="0" parTransId="{A47F01AA-5A5E-49A1-BDCE-FCFD463CE787}" sibTransId="{25D6DA4A-29F9-4EC5-8B9D-1B73082F0658}"/>
    <dgm:cxn modelId="{27653A71-805F-42A2-BF78-F3EB3D2D29C6}" type="presOf" srcId="{D3964C86-2581-4FC8-9C11-6B87B2C9226D}" destId="{1E8A37B1-D464-40AA-8171-F21D027B523A}" srcOrd="1" destOrd="1" presId="urn:microsoft.com/office/officeart/2005/8/layout/hProcess4#2"/>
    <dgm:cxn modelId="{AB22BD15-1C2C-4BD0-AD34-52654E14BAAA}" type="presOf" srcId="{715140AB-5400-4EBA-9AD1-88F09EC71A3C}" destId="{EA4C33C9-9B7B-4236-9D97-1954A4D46745}" srcOrd="0" destOrd="4" presId="urn:microsoft.com/office/officeart/2005/8/layout/hProcess4#2"/>
    <dgm:cxn modelId="{FC265E23-8D50-4CBA-8BBB-ABA46C946AFE}" type="presOf" srcId="{D93C17DB-90BD-4D51-B7D3-3F362E4A69A1}" destId="{E6E63E6B-9802-4903-9CE3-5D4A716AEA02}" srcOrd="1" destOrd="2" presId="urn:microsoft.com/office/officeart/2005/8/layout/hProcess4#2"/>
    <dgm:cxn modelId="{E7CCF59D-5CB9-4BD5-866F-ECF55AF68AB5}" type="presOf" srcId="{D93C17DB-90BD-4D51-B7D3-3F362E4A69A1}" destId="{8C4A7715-D8F8-4D2B-94CE-98F25CB35172}" srcOrd="0" destOrd="2" presId="urn:microsoft.com/office/officeart/2005/8/layout/hProcess4#2"/>
    <dgm:cxn modelId="{B5FB8A41-AA98-4284-94C6-CFE114FD0EB6}" type="presOf" srcId="{7A8566A2-D2EC-4EE0-AD1B-A3E4AFAD1CC4}" destId="{8C4A7715-D8F8-4D2B-94CE-98F25CB35172}" srcOrd="0" destOrd="3" presId="urn:microsoft.com/office/officeart/2005/8/layout/hProcess4#2"/>
    <dgm:cxn modelId="{8DDC5FD2-D154-493D-9961-FB3562EE5F37}" type="presOf" srcId="{ABA3BBF2-F49F-449E-A26E-3D9F36E281C5}" destId="{1E8A37B1-D464-40AA-8171-F21D027B523A}" srcOrd="1" destOrd="2" presId="urn:microsoft.com/office/officeart/2005/8/layout/hProcess4#2"/>
    <dgm:cxn modelId="{EE5CD721-E9E4-4483-8F15-26ECBEA2B069}" srcId="{C17EA81B-EE8F-4BEA-9D93-831900C89C00}" destId="{089BDE64-76C3-43B8-AC99-9F423A80BD07}" srcOrd="4" destOrd="0" parTransId="{59C521DA-2FB2-4FDE-9988-CD82FCEB3A39}" sibTransId="{F4AADD12-8B35-420B-BCDC-087EE6EA598C}"/>
    <dgm:cxn modelId="{9E779506-300A-45DC-B89F-0BE3EA1DD2E4}" type="presParOf" srcId="{7894115B-AABB-46F2-A52E-C27597016790}" destId="{56D916F2-6768-419D-835D-0E92CC7C803C}" srcOrd="0" destOrd="0" presId="urn:microsoft.com/office/officeart/2005/8/layout/hProcess4#2"/>
    <dgm:cxn modelId="{A54CD7AF-9493-4E64-B960-1665F81F7BF6}" type="presParOf" srcId="{7894115B-AABB-46F2-A52E-C27597016790}" destId="{ECD0F423-0D40-44D8-AF71-D97C3F9DF26B}" srcOrd="1" destOrd="0" presId="urn:microsoft.com/office/officeart/2005/8/layout/hProcess4#2"/>
    <dgm:cxn modelId="{F8EACA93-9D5A-49DB-82DC-39237E47876B}" type="presParOf" srcId="{7894115B-AABB-46F2-A52E-C27597016790}" destId="{77157E72-C09D-4CF2-AEC0-0324FBF39226}" srcOrd="2" destOrd="0" presId="urn:microsoft.com/office/officeart/2005/8/layout/hProcess4#2"/>
    <dgm:cxn modelId="{9E9CE7F0-61C4-405D-8026-42BD1B946FD6}" type="presParOf" srcId="{77157E72-C09D-4CF2-AEC0-0324FBF39226}" destId="{29C62E5B-77E6-4FD6-95C8-E16514EA592F}" srcOrd="0" destOrd="0" presId="urn:microsoft.com/office/officeart/2005/8/layout/hProcess4#2"/>
    <dgm:cxn modelId="{395348D3-F70F-42FD-B8BB-BC4B64287F10}" type="presParOf" srcId="{29C62E5B-77E6-4FD6-95C8-E16514EA592F}" destId="{24BEEBBD-4900-44F6-A6F9-3F722A9F3012}" srcOrd="0" destOrd="0" presId="urn:microsoft.com/office/officeart/2005/8/layout/hProcess4#2"/>
    <dgm:cxn modelId="{5B84CA34-EA18-4DD7-990D-5FC5485E6EA8}" type="presParOf" srcId="{29C62E5B-77E6-4FD6-95C8-E16514EA592F}" destId="{EA4C33C9-9B7B-4236-9D97-1954A4D46745}" srcOrd="1" destOrd="0" presId="urn:microsoft.com/office/officeart/2005/8/layout/hProcess4#2"/>
    <dgm:cxn modelId="{0AF2BA9A-EEF6-4E82-9318-54A503E6BE4A}" type="presParOf" srcId="{29C62E5B-77E6-4FD6-95C8-E16514EA592F}" destId="{1E8A37B1-D464-40AA-8171-F21D027B523A}" srcOrd="2" destOrd="0" presId="urn:microsoft.com/office/officeart/2005/8/layout/hProcess4#2"/>
    <dgm:cxn modelId="{AEB21D7D-FD17-42CE-8E42-4C776228607C}" type="presParOf" srcId="{29C62E5B-77E6-4FD6-95C8-E16514EA592F}" destId="{50F89035-D090-4CAD-827E-5FE864D0CC7D}" srcOrd="3" destOrd="0" presId="urn:microsoft.com/office/officeart/2005/8/layout/hProcess4#2"/>
    <dgm:cxn modelId="{3487D52D-D69C-4D13-9349-39C743D3B686}" type="presParOf" srcId="{29C62E5B-77E6-4FD6-95C8-E16514EA592F}" destId="{920CA769-40FC-4401-A1E0-FD4D856E9B21}" srcOrd="4" destOrd="0" presId="urn:microsoft.com/office/officeart/2005/8/layout/hProcess4#2"/>
    <dgm:cxn modelId="{A4672865-2B4D-4701-BD66-3327A2D44145}" type="presParOf" srcId="{77157E72-C09D-4CF2-AEC0-0324FBF39226}" destId="{B871E909-CC84-4270-8398-F5F049AEA932}" srcOrd="1" destOrd="0" presId="urn:microsoft.com/office/officeart/2005/8/layout/hProcess4#2"/>
    <dgm:cxn modelId="{E850A5D9-E66A-4BC4-B645-233EF1ED8035}" type="presParOf" srcId="{77157E72-C09D-4CF2-AEC0-0324FBF39226}" destId="{5381038C-A52C-40F2-AE25-892F98A4F272}" srcOrd="2" destOrd="0" presId="urn:microsoft.com/office/officeart/2005/8/layout/hProcess4#2"/>
    <dgm:cxn modelId="{D47F71AD-3497-40BB-9C10-1B1B8FBF9ECD}" type="presParOf" srcId="{5381038C-A52C-40F2-AE25-892F98A4F272}" destId="{8C60EF28-DEE2-471E-9110-F1DE84254762}" srcOrd="0" destOrd="0" presId="urn:microsoft.com/office/officeart/2005/8/layout/hProcess4#2"/>
    <dgm:cxn modelId="{DFF3375A-6F2F-4E8C-BF0B-0AFE9800E270}" type="presParOf" srcId="{5381038C-A52C-40F2-AE25-892F98A4F272}" destId="{8C4A7715-D8F8-4D2B-94CE-98F25CB35172}" srcOrd="1" destOrd="0" presId="urn:microsoft.com/office/officeart/2005/8/layout/hProcess4#2"/>
    <dgm:cxn modelId="{A787D96F-B3FD-4FFF-BA62-0E0083E3DACD}" type="presParOf" srcId="{5381038C-A52C-40F2-AE25-892F98A4F272}" destId="{E6E63E6B-9802-4903-9CE3-5D4A716AEA02}" srcOrd="2" destOrd="0" presId="urn:microsoft.com/office/officeart/2005/8/layout/hProcess4#2"/>
    <dgm:cxn modelId="{FD7D193B-715C-457E-BB4C-089D30F96037}" type="presParOf" srcId="{5381038C-A52C-40F2-AE25-892F98A4F272}" destId="{D48BF050-6660-4D4F-AF7C-757C782402D6}" srcOrd="3" destOrd="0" presId="urn:microsoft.com/office/officeart/2005/8/layout/hProcess4#2"/>
    <dgm:cxn modelId="{3E18C98E-C6A3-47E5-97D0-BE8248D31F14}" type="presParOf" srcId="{5381038C-A52C-40F2-AE25-892F98A4F272}" destId="{0D59B193-1E3C-4187-9E9F-A2912DCADAC6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AC4AEC7-D307-4496-9556-F763076BCCCE}" type="doc">
      <dgm:prSet loTypeId="urn:microsoft.com/office/officeart/2005/8/layout/hProcess4#3" loCatId="process" qsTypeId="urn:microsoft.com/office/officeart/2005/8/quickstyle/simple1#8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467D4413-5815-4326-95FF-3F9BC1C66D4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TTYT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xã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phường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8F8EF-DA42-4E98-A050-6805712A3123}" type="parTrans" cxnId="{7201BB62-711E-4E6A-8910-8A21705DC7EC}">
      <dgm:prSet/>
      <dgm:spPr/>
      <dgm:t>
        <a:bodyPr/>
        <a:lstStyle/>
        <a:p>
          <a:endParaRPr lang="en-US"/>
        </a:p>
      </dgm:t>
    </dgm:pt>
    <dgm:pt modelId="{74C08C93-F35E-4669-9C8E-3AB6144F8C85}" type="sibTrans" cxnId="{7201BB62-711E-4E6A-8910-8A21705DC7EC}">
      <dgm:prSet/>
      <dgm:spPr/>
      <dgm:t>
        <a:bodyPr/>
        <a:lstStyle/>
        <a:p>
          <a:endParaRPr lang="en-US"/>
        </a:p>
      </dgm:t>
    </dgm:pt>
    <dgm:pt modelId="{6DF3B5CE-5CA7-4317-A36C-A837B5979CCA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SXHD/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88126-5FE8-49F4-BD9F-EF484736D147}" type="parTrans" cxnId="{2E39EC4A-A795-485B-A369-8631E142D05E}">
      <dgm:prSet/>
      <dgm:spPr/>
      <dgm:t>
        <a:bodyPr/>
        <a:lstStyle/>
        <a:p>
          <a:endParaRPr lang="en-US"/>
        </a:p>
      </dgm:t>
    </dgm:pt>
    <dgm:pt modelId="{D103389D-BB10-43BA-BEB3-EB96C0FFECDA}" type="sibTrans" cxnId="{2E39EC4A-A795-485B-A369-8631E142D05E}">
      <dgm:prSet/>
      <dgm:spPr/>
      <dgm:t>
        <a:bodyPr/>
        <a:lstStyle/>
        <a:p>
          <a:endParaRPr lang="en-US"/>
        </a:p>
      </dgm:t>
    </dgm:pt>
    <dgm:pt modelId="{A0417E79-55EF-4A48-95AF-59C30BD23A45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Bv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Quận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huyện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1D90B-FA85-4299-AC53-27ABCB0C18E5}" type="parTrans" cxnId="{E1842366-D770-4D6B-B449-29C0B9667D28}">
      <dgm:prSet/>
      <dgm:spPr/>
      <dgm:t>
        <a:bodyPr/>
        <a:lstStyle/>
        <a:p>
          <a:endParaRPr lang="en-US"/>
        </a:p>
      </dgm:t>
    </dgm:pt>
    <dgm:pt modelId="{1D72D29E-C307-4707-AB68-18886AE770AB}" type="sibTrans" cxnId="{E1842366-D770-4D6B-B449-29C0B9667D28}">
      <dgm:prSet/>
      <dgm:spPr/>
      <dgm:t>
        <a:bodyPr/>
        <a:lstStyle/>
        <a:p>
          <a:endParaRPr lang="en-US"/>
        </a:p>
      </dgm:t>
    </dgm:pt>
    <dgm:pt modelId="{F1F30E15-4C4F-4DDD-BD70-5E7257EAFE0B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SXHD/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DBBA2-8D13-4E5A-A21E-A116E05977E0}" type="parTrans" cxnId="{C745E61E-2D1A-4504-9F04-3114063F14BA}">
      <dgm:prSet/>
      <dgm:spPr/>
      <dgm:t>
        <a:bodyPr/>
        <a:lstStyle/>
        <a:p>
          <a:endParaRPr lang="en-US"/>
        </a:p>
      </dgm:t>
    </dgm:pt>
    <dgm:pt modelId="{A4B4BA96-C3DB-45FB-9381-895183031B4F}" type="sibTrans" cxnId="{C745E61E-2D1A-4504-9F04-3114063F14BA}">
      <dgm:prSet/>
      <dgm:spPr/>
      <dgm:t>
        <a:bodyPr/>
        <a:lstStyle/>
        <a:p>
          <a:endParaRPr lang="en-US"/>
        </a:p>
      </dgm:t>
    </dgm:pt>
    <dgm:pt modelId="{42B867EC-C6AE-40FC-8C95-22033C3E30B3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00DF7-D47D-41AD-AFD2-593EA157652C}" type="parTrans" cxnId="{23F4EC87-A775-4D41-8961-09C803096949}">
      <dgm:prSet/>
      <dgm:spPr/>
      <dgm:t>
        <a:bodyPr/>
        <a:lstStyle/>
        <a:p>
          <a:endParaRPr lang="en-US"/>
        </a:p>
      </dgm:t>
    </dgm:pt>
    <dgm:pt modelId="{316EF891-D774-428D-B8A6-E6D62785B477}" type="sibTrans" cxnId="{23F4EC87-A775-4D41-8961-09C803096949}">
      <dgm:prSet/>
      <dgm:spPr/>
      <dgm:t>
        <a:bodyPr/>
        <a:lstStyle/>
        <a:p>
          <a:endParaRPr lang="en-US"/>
        </a:p>
      </dgm:t>
    </dgm:pt>
    <dgm:pt modelId="{96B7EF34-34EA-4EF1-B1B5-F55642FE04D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BV.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Tỉnh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TW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DE284-23BA-4C2E-B1E5-8A0876241F39}" type="parTrans" cxnId="{319E1A23-686D-4219-8FCB-348DF49DF276}">
      <dgm:prSet/>
      <dgm:spPr/>
      <dgm:t>
        <a:bodyPr/>
        <a:lstStyle/>
        <a:p>
          <a:endParaRPr lang="en-US"/>
        </a:p>
      </dgm:t>
    </dgm:pt>
    <dgm:pt modelId="{9E1BC85B-16FD-4D90-898B-2A2976F258B2}" type="sibTrans" cxnId="{319E1A23-686D-4219-8FCB-348DF49DF276}">
      <dgm:prSet/>
      <dgm:spPr/>
      <dgm:t>
        <a:bodyPr/>
        <a:lstStyle/>
        <a:p>
          <a:endParaRPr lang="en-US"/>
        </a:p>
      </dgm:t>
    </dgm:pt>
    <dgm:pt modelId="{E1E1A87C-4497-44E0-AF03-0C1A2B5313D4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268DE-AAC4-4C7B-B9C1-EAD2D126BF35}" type="parTrans" cxnId="{EDF7224F-0DFB-4953-A112-F5C01B27F298}">
      <dgm:prSet/>
      <dgm:spPr/>
      <dgm:t>
        <a:bodyPr/>
        <a:lstStyle/>
        <a:p>
          <a:endParaRPr lang="en-US"/>
        </a:p>
      </dgm:t>
    </dgm:pt>
    <dgm:pt modelId="{0201E26A-41A0-4ED0-ABCC-C638DAF37C02}" type="sibTrans" cxnId="{EDF7224F-0DFB-4953-A112-F5C01B27F298}">
      <dgm:prSet/>
      <dgm:spPr/>
      <dgm:t>
        <a:bodyPr/>
        <a:lstStyle/>
        <a:p>
          <a:endParaRPr lang="en-US"/>
        </a:p>
      </dgm:t>
    </dgm:pt>
    <dgm:pt modelId="{86CD7411-A3B0-4632-B34B-09F86724BD3F}">
      <dgm:prSet phldrT="[Text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SXHD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1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73470-EEE6-4D9B-A992-29A3E6C0C468}" type="parTrans" cxnId="{516796BE-05A0-4CB6-AFDB-B905168A2A63}">
      <dgm:prSet/>
      <dgm:spPr/>
      <dgm:t>
        <a:bodyPr/>
        <a:lstStyle/>
        <a:p>
          <a:endParaRPr lang="en-US"/>
        </a:p>
      </dgm:t>
    </dgm:pt>
    <dgm:pt modelId="{078DF367-65A1-4ED3-BE1D-F23D15B9FC7C}" type="sibTrans" cxnId="{516796BE-05A0-4CB6-AFDB-B905168A2A63}">
      <dgm:prSet/>
      <dgm:spPr/>
      <dgm:t>
        <a:bodyPr/>
        <a:lstStyle/>
        <a:p>
          <a:endParaRPr lang="en-US"/>
        </a:p>
      </dgm:t>
    </dgm:pt>
    <dgm:pt modelId="{FF53EAF5-3BC9-44D2-9707-8B3AB90A97E9}">
      <dgm:prSet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tái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636CA-3E31-4F68-BF5A-2D754E6903EA}" type="parTrans" cxnId="{A6ED705E-15D6-41AB-A69C-344CE708B6C3}">
      <dgm:prSet/>
      <dgm:spPr/>
      <dgm:t>
        <a:bodyPr/>
        <a:lstStyle/>
        <a:p>
          <a:endParaRPr lang="en-US"/>
        </a:p>
      </dgm:t>
    </dgm:pt>
    <dgm:pt modelId="{6AB00484-2837-4172-9D6C-B94175580396}" type="sibTrans" cxnId="{A6ED705E-15D6-41AB-A69C-344CE708B6C3}">
      <dgm:prSet/>
      <dgm:spPr/>
      <dgm:t>
        <a:bodyPr/>
        <a:lstStyle/>
        <a:p>
          <a:endParaRPr lang="en-US"/>
        </a:p>
      </dgm:t>
    </dgm:pt>
    <dgm:pt modelId="{F0C12D7C-35F3-452F-90DA-A60B138D3789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477F7-607C-485E-B003-B7F23BC240ED}" type="parTrans" cxnId="{E37A3DE8-C207-4F1C-9705-E2605DE514FA}">
      <dgm:prSet/>
      <dgm:spPr/>
      <dgm:t>
        <a:bodyPr/>
        <a:lstStyle/>
        <a:p>
          <a:endParaRPr lang="en-US"/>
        </a:p>
      </dgm:t>
    </dgm:pt>
    <dgm:pt modelId="{4DAB10CB-0E20-4B10-A9FA-0B65DC65D3E4}" type="sibTrans" cxnId="{E37A3DE8-C207-4F1C-9705-E2605DE514FA}">
      <dgm:prSet/>
      <dgm:spPr/>
      <dgm:t>
        <a:bodyPr/>
        <a:lstStyle/>
        <a:p>
          <a:endParaRPr lang="en-US"/>
        </a:p>
      </dgm:t>
    </dgm:pt>
    <dgm:pt modelId="{C333BEAF-8A9C-4092-9BA8-173B25F58E2A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35E3D-4E18-4A11-8605-BBE42CE87E01}" type="parTrans" cxnId="{E9BF85BE-788C-4077-8E5C-8465C8E45118}">
      <dgm:prSet/>
      <dgm:spPr/>
      <dgm:t>
        <a:bodyPr/>
        <a:lstStyle/>
        <a:p>
          <a:endParaRPr lang="en-US"/>
        </a:p>
      </dgm:t>
    </dgm:pt>
    <dgm:pt modelId="{FE29AD32-A82F-470C-A6C1-8F06F050010D}" type="sibTrans" cxnId="{E9BF85BE-788C-4077-8E5C-8465C8E45118}">
      <dgm:prSet/>
      <dgm:spPr/>
      <dgm:t>
        <a:bodyPr/>
        <a:lstStyle/>
        <a:p>
          <a:endParaRPr lang="en-US"/>
        </a:p>
      </dgm:t>
    </dgm:pt>
    <dgm:pt modelId="{3EBC5228-B0F8-46D5-B968-5BCEE380442D}" type="pres">
      <dgm:prSet presAssocID="{4AC4AEC7-D307-4496-9556-F763076BCC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E3106B-EF69-4CB1-9CBD-37E49C2A551C}" type="pres">
      <dgm:prSet presAssocID="{4AC4AEC7-D307-4496-9556-F763076BCCCE}" presName="tSp" presStyleCnt="0"/>
      <dgm:spPr/>
    </dgm:pt>
    <dgm:pt modelId="{C7FBC0D9-48ED-48F0-B9DC-17BFF0FEC754}" type="pres">
      <dgm:prSet presAssocID="{4AC4AEC7-D307-4496-9556-F763076BCCCE}" presName="bSp" presStyleCnt="0"/>
      <dgm:spPr/>
    </dgm:pt>
    <dgm:pt modelId="{0F436A35-7D3E-4DAA-932F-0CBE444DAE80}" type="pres">
      <dgm:prSet presAssocID="{4AC4AEC7-D307-4496-9556-F763076BCCCE}" presName="process" presStyleCnt="0"/>
      <dgm:spPr/>
    </dgm:pt>
    <dgm:pt modelId="{87B214E6-11AF-40E1-8BD9-BDA7C9CD16D0}" type="pres">
      <dgm:prSet presAssocID="{467D4413-5815-4326-95FF-3F9BC1C66D49}" presName="composite1" presStyleCnt="0"/>
      <dgm:spPr/>
    </dgm:pt>
    <dgm:pt modelId="{4FF404B5-281E-450E-A11D-38CDD0121B86}" type="pres">
      <dgm:prSet presAssocID="{467D4413-5815-4326-95FF-3F9BC1C66D49}" presName="dummyNode1" presStyleLbl="node1" presStyleIdx="0" presStyleCnt="3"/>
      <dgm:spPr/>
    </dgm:pt>
    <dgm:pt modelId="{0D849148-73B7-4AB3-8ABF-B5065B0D03D4}" type="pres">
      <dgm:prSet presAssocID="{467D4413-5815-4326-95FF-3F9BC1C66D4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32EF6-2C17-4489-A507-529837A02193}" type="pres">
      <dgm:prSet presAssocID="{467D4413-5815-4326-95FF-3F9BC1C66D4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9436-35CA-40C9-8613-7D281FD39621}" type="pres">
      <dgm:prSet presAssocID="{467D4413-5815-4326-95FF-3F9BC1C66D4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30BB8-3B27-40D4-B37A-E3193E46B95F}" type="pres">
      <dgm:prSet presAssocID="{467D4413-5815-4326-95FF-3F9BC1C66D49}" presName="connSite1" presStyleCnt="0"/>
      <dgm:spPr/>
    </dgm:pt>
    <dgm:pt modelId="{AF4860ED-9E60-44A8-8E20-71E650996830}" type="pres">
      <dgm:prSet presAssocID="{74C08C93-F35E-4669-9C8E-3AB6144F8C85}" presName="Name9" presStyleLbl="sibTrans2D1" presStyleIdx="0" presStyleCnt="2"/>
      <dgm:spPr/>
      <dgm:t>
        <a:bodyPr/>
        <a:lstStyle/>
        <a:p>
          <a:endParaRPr lang="en-US"/>
        </a:p>
      </dgm:t>
    </dgm:pt>
    <dgm:pt modelId="{D1766168-D27C-4F03-B962-5564DD871950}" type="pres">
      <dgm:prSet presAssocID="{A0417E79-55EF-4A48-95AF-59C30BD23A45}" presName="composite2" presStyleCnt="0"/>
      <dgm:spPr/>
    </dgm:pt>
    <dgm:pt modelId="{F6DE6218-1632-40A7-BC6D-040E7B590B07}" type="pres">
      <dgm:prSet presAssocID="{A0417E79-55EF-4A48-95AF-59C30BD23A45}" presName="dummyNode2" presStyleLbl="node1" presStyleIdx="0" presStyleCnt="3"/>
      <dgm:spPr/>
    </dgm:pt>
    <dgm:pt modelId="{804959CD-86B8-4A18-96D2-1294137C2219}" type="pres">
      <dgm:prSet presAssocID="{A0417E79-55EF-4A48-95AF-59C30BD23A4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F4A4F-02C7-4CE5-9BFC-65449CA029F8}" type="pres">
      <dgm:prSet presAssocID="{A0417E79-55EF-4A48-95AF-59C30BD23A4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9A8D6-EFF3-4AE9-8A62-013D02785FC1}" type="pres">
      <dgm:prSet presAssocID="{A0417E79-55EF-4A48-95AF-59C30BD23A4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284F0-291D-4439-BCE7-6E61B68CE68F}" type="pres">
      <dgm:prSet presAssocID="{A0417E79-55EF-4A48-95AF-59C30BD23A45}" presName="connSite2" presStyleCnt="0"/>
      <dgm:spPr/>
    </dgm:pt>
    <dgm:pt modelId="{A375624D-460D-4B31-9649-61270D7AF6F4}" type="pres">
      <dgm:prSet presAssocID="{1D72D29E-C307-4707-AB68-18886AE770AB}" presName="Name18" presStyleLbl="sibTrans2D1" presStyleIdx="1" presStyleCnt="2"/>
      <dgm:spPr/>
      <dgm:t>
        <a:bodyPr/>
        <a:lstStyle/>
        <a:p>
          <a:endParaRPr lang="en-US"/>
        </a:p>
      </dgm:t>
    </dgm:pt>
    <dgm:pt modelId="{FE069201-3747-4BBC-ABAC-EC191677393C}" type="pres">
      <dgm:prSet presAssocID="{96B7EF34-34EA-4EF1-B1B5-F55642FE04DD}" presName="composite1" presStyleCnt="0"/>
      <dgm:spPr/>
    </dgm:pt>
    <dgm:pt modelId="{8CA9B125-2FE0-470D-AC36-5DC65F319DB4}" type="pres">
      <dgm:prSet presAssocID="{96B7EF34-34EA-4EF1-B1B5-F55642FE04DD}" presName="dummyNode1" presStyleLbl="node1" presStyleIdx="1" presStyleCnt="3"/>
      <dgm:spPr/>
    </dgm:pt>
    <dgm:pt modelId="{216059F5-E27A-4642-952B-2FE473401600}" type="pres">
      <dgm:prSet presAssocID="{96B7EF34-34EA-4EF1-B1B5-F55642FE04D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0EDB6-4C90-461D-8150-F6473C845953}" type="pres">
      <dgm:prSet presAssocID="{96B7EF34-34EA-4EF1-B1B5-F55642FE04D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5506C-BA9F-4E33-9066-A9566E7ED932}" type="pres">
      <dgm:prSet presAssocID="{96B7EF34-34EA-4EF1-B1B5-F55642FE04D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2F2D8-CA6E-47CD-9C1D-00F298603C9D}" type="pres">
      <dgm:prSet presAssocID="{96B7EF34-34EA-4EF1-B1B5-F55642FE04DD}" presName="connSite1" presStyleCnt="0"/>
      <dgm:spPr/>
    </dgm:pt>
  </dgm:ptLst>
  <dgm:cxnLst>
    <dgm:cxn modelId="{0F4511B4-86F3-4609-B86C-E205E0D67D8F}" type="presOf" srcId="{FF53EAF5-3BC9-44D2-9707-8B3AB90A97E9}" destId="{216059F5-E27A-4642-952B-2FE473401600}" srcOrd="0" destOrd="2" presId="urn:microsoft.com/office/officeart/2005/8/layout/hProcess4#3"/>
    <dgm:cxn modelId="{84D3C352-D686-45CB-B665-93802CCDD2D9}" type="presOf" srcId="{C333BEAF-8A9C-4092-9BA8-173B25F58E2A}" destId="{55532EF6-2C17-4489-A507-529837A02193}" srcOrd="1" destOrd="0" presId="urn:microsoft.com/office/officeart/2005/8/layout/hProcess4#3"/>
    <dgm:cxn modelId="{E1842366-D770-4D6B-B449-29C0B9667D28}" srcId="{4AC4AEC7-D307-4496-9556-F763076BCCCE}" destId="{A0417E79-55EF-4A48-95AF-59C30BD23A45}" srcOrd="1" destOrd="0" parTransId="{CCE1D90B-FA85-4299-AC53-27ABCB0C18E5}" sibTransId="{1D72D29E-C307-4707-AB68-18886AE770AB}"/>
    <dgm:cxn modelId="{690E512A-DA52-4A25-A7B9-3525E677F8ED}" type="presOf" srcId="{A0417E79-55EF-4A48-95AF-59C30BD23A45}" destId="{CA29A8D6-EFF3-4AE9-8A62-013D02785FC1}" srcOrd="0" destOrd="0" presId="urn:microsoft.com/office/officeart/2005/8/layout/hProcess4#3"/>
    <dgm:cxn modelId="{516796BE-05A0-4CB6-AFDB-B905168A2A63}" srcId="{A0417E79-55EF-4A48-95AF-59C30BD23A45}" destId="{86CD7411-A3B0-4632-B34B-09F86724BD3F}" srcOrd="2" destOrd="0" parTransId="{72173470-EEE6-4D9B-A992-29A3E6C0C468}" sibTransId="{078DF367-65A1-4ED3-BE1D-F23D15B9FC7C}"/>
    <dgm:cxn modelId="{AFA3541C-91D4-4F17-9409-05EC814E415C}" type="presOf" srcId="{6DF3B5CE-5CA7-4317-A36C-A837B5979CCA}" destId="{55532EF6-2C17-4489-A507-529837A02193}" srcOrd="1" destOrd="1" presId="urn:microsoft.com/office/officeart/2005/8/layout/hProcess4#3"/>
    <dgm:cxn modelId="{1DE1A80F-CB38-4E11-BE4C-ACB3C3CD8F99}" type="presOf" srcId="{96B7EF34-34EA-4EF1-B1B5-F55642FE04DD}" destId="{4045506C-BA9F-4E33-9066-A9566E7ED932}" srcOrd="0" destOrd="0" presId="urn:microsoft.com/office/officeart/2005/8/layout/hProcess4#3"/>
    <dgm:cxn modelId="{C745E61E-2D1A-4504-9F04-3114063F14BA}" srcId="{A0417E79-55EF-4A48-95AF-59C30BD23A45}" destId="{F1F30E15-4C4F-4DDD-BD70-5E7257EAFE0B}" srcOrd="0" destOrd="0" parTransId="{B7EDBBA2-8D13-4E5A-A21E-A116E05977E0}" sibTransId="{A4B4BA96-C3DB-45FB-9381-895183031B4F}"/>
    <dgm:cxn modelId="{D9BB01B1-D386-4E18-A2D8-0700F10ABF33}" type="presOf" srcId="{74C08C93-F35E-4669-9C8E-3AB6144F8C85}" destId="{AF4860ED-9E60-44A8-8E20-71E650996830}" srcOrd="0" destOrd="0" presId="urn:microsoft.com/office/officeart/2005/8/layout/hProcess4#3"/>
    <dgm:cxn modelId="{EC4B51AA-50B2-4DFF-88EB-84DC9D507A1C}" type="presOf" srcId="{F0C12D7C-35F3-452F-90DA-A60B138D3789}" destId="{216059F5-E27A-4642-952B-2FE473401600}" srcOrd="0" destOrd="0" presId="urn:microsoft.com/office/officeart/2005/8/layout/hProcess4#3"/>
    <dgm:cxn modelId="{B1E4BC1A-953A-44F2-BA76-0AA2F4B581C2}" type="presOf" srcId="{4AC4AEC7-D307-4496-9556-F763076BCCCE}" destId="{3EBC5228-B0F8-46D5-B968-5BCEE380442D}" srcOrd="0" destOrd="0" presId="urn:microsoft.com/office/officeart/2005/8/layout/hProcess4#3"/>
    <dgm:cxn modelId="{6A20C6FF-6188-4827-B653-4B8DE41090BB}" type="presOf" srcId="{F1F30E15-4C4F-4DDD-BD70-5E7257EAFE0B}" destId="{20DF4A4F-02C7-4CE5-9BFC-65449CA029F8}" srcOrd="1" destOrd="0" presId="urn:microsoft.com/office/officeart/2005/8/layout/hProcess4#3"/>
    <dgm:cxn modelId="{9D34DA8C-EA37-4151-8049-513C9243D60B}" type="presOf" srcId="{467D4413-5815-4326-95FF-3F9BC1C66D49}" destId="{8C579436-35CA-40C9-8613-7D281FD39621}" srcOrd="0" destOrd="0" presId="urn:microsoft.com/office/officeart/2005/8/layout/hProcess4#3"/>
    <dgm:cxn modelId="{07C3E5D4-A283-4632-9F9A-BE62CB5F42DC}" type="presOf" srcId="{86CD7411-A3B0-4632-B34B-09F86724BD3F}" destId="{804959CD-86B8-4A18-96D2-1294137C2219}" srcOrd="0" destOrd="2" presId="urn:microsoft.com/office/officeart/2005/8/layout/hProcess4#3"/>
    <dgm:cxn modelId="{E9BF85BE-788C-4077-8E5C-8465C8E45118}" srcId="{467D4413-5815-4326-95FF-3F9BC1C66D49}" destId="{C333BEAF-8A9C-4092-9BA8-173B25F58E2A}" srcOrd="0" destOrd="0" parTransId="{77935E3D-4E18-4A11-8605-BBE42CE87E01}" sibTransId="{FE29AD32-A82F-470C-A6C1-8F06F050010D}"/>
    <dgm:cxn modelId="{ECC9E721-70F3-4FBD-ADFB-CF89DD80E333}" type="presOf" srcId="{F0C12D7C-35F3-452F-90DA-A60B138D3789}" destId="{BF60EDB6-4C90-461D-8150-F6473C845953}" srcOrd="1" destOrd="0" presId="urn:microsoft.com/office/officeart/2005/8/layout/hProcess4#3"/>
    <dgm:cxn modelId="{253EC878-D5EA-4D30-9C38-E5FD367FEF10}" type="presOf" srcId="{E1E1A87C-4497-44E0-AF03-0C1A2B5313D4}" destId="{BF60EDB6-4C90-461D-8150-F6473C845953}" srcOrd="1" destOrd="1" presId="urn:microsoft.com/office/officeart/2005/8/layout/hProcess4#3"/>
    <dgm:cxn modelId="{23F4EC87-A775-4D41-8961-09C803096949}" srcId="{A0417E79-55EF-4A48-95AF-59C30BD23A45}" destId="{42B867EC-C6AE-40FC-8C95-22033C3E30B3}" srcOrd="1" destOrd="0" parTransId="{F7500DF7-D47D-41AD-AFD2-593EA157652C}" sibTransId="{316EF891-D774-428D-B8A6-E6D62785B477}"/>
    <dgm:cxn modelId="{EDF7224F-0DFB-4953-A112-F5C01B27F298}" srcId="{96B7EF34-34EA-4EF1-B1B5-F55642FE04DD}" destId="{E1E1A87C-4497-44E0-AF03-0C1A2B5313D4}" srcOrd="1" destOrd="0" parTransId="{704268DE-AAC4-4C7B-B9C1-EAD2D126BF35}" sibTransId="{0201E26A-41A0-4ED0-ABCC-C638DAF37C02}"/>
    <dgm:cxn modelId="{C7C707B4-7125-4655-A9B4-43C14A42A0B0}" type="presOf" srcId="{C333BEAF-8A9C-4092-9BA8-173B25F58E2A}" destId="{0D849148-73B7-4AB3-8ABF-B5065B0D03D4}" srcOrd="0" destOrd="0" presId="urn:microsoft.com/office/officeart/2005/8/layout/hProcess4#3"/>
    <dgm:cxn modelId="{A6ED705E-15D6-41AB-A69C-344CE708B6C3}" srcId="{96B7EF34-34EA-4EF1-B1B5-F55642FE04DD}" destId="{FF53EAF5-3BC9-44D2-9707-8B3AB90A97E9}" srcOrd="2" destOrd="0" parTransId="{7DF636CA-3E31-4F68-BF5A-2D754E6903EA}" sibTransId="{6AB00484-2837-4172-9D6C-B94175580396}"/>
    <dgm:cxn modelId="{032B5AD5-E94D-4AC6-B1F1-CDF8E5FBDA30}" type="presOf" srcId="{F1F30E15-4C4F-4DDD-BD70-5E7257EAFE0B}" destId="{804959CD-86B8-4A18-96D2-1294137C2219}" srcOrd="0" destOrd="0" presId="urn:microsoft.com/office/officeart/2005/8/layout/hProcess4#3"/>
    <dgm:cxn modelId="{7201BB62-711E-4E6A-8910-8A21705DC7EC}" srcId="{4AC4AEC7-D307-4496-9556-F763076BCCCE}" destId="{467D4413-5815-4326-95FF-3F9BC1C66D49}" srcOrd="0" destOrd="0" parTransId="{6438F8EF-DA42-4E98-A050-6805712A3123}" sibTransId="{74C08C93-F35E-4669-9C8E-3AB6144F8C85}"/>
    <dgm:cxn modelId="{E37A3DE8-C207-4F1C-9705-E2605DE514FA}" srcId="{96B7EF34-34EA-4EF1-B1B5-F55642FE04DD}" destId="{F0C12D7C-35F3-452F-90DA-A60B138D3789}" srcOrd="0" destOrd="0" parTransId="{6FA477F7-607C-485E-B003-B7F23BC240ED}" sibTransId="{4DAB10CB-0E20-4B10-A9FA-0B65DC65D3E4}"/>
    <dgm:cxn modelId="{359044A3-B648-49A5-A2FD-5FAAF8694329}" type="presOf" srcId="{E1E1A87C-4497-44E0-AF03-0C1A2B5313D4}" destId="{216059F5-E27A-4642-952B-2FE473401600}" srcOrd="0" destOrd="1" presId="urn:microsoft.com/office/officeart/2005/8/layout/hProcess4#3"/>
    <dgm:cxn modelId="{E1E30F1D-45A3-4756-9AE3-2F0A614AE7B4}" type="presOf" srcId="{42B867EC-C6AE-40FC-8C95-22033C3E30B3}" destId="{804959CD-86B8-4A18-96D2-1294137C2219}" srcOrd="0" destOrd="1" presId="urn:microsoft.com/office/officeart/2005/8/layout/hProcess4#3"/>
    <dgm:cxn modelId="{E0D65F1A-261A-43E0-9C73-314468799C3C}" type="presOf" srcId="{42B867EC-C6AE-40FC-8C95-22033C3E30B3}" destId="{20DF4A4F-02C7-4CE5-9BFC-65449CA029F8}" srcOrd="1" destOrd="1" presId="urn:microsoft.com/office/officeart/2005/8/layout/hProcess4#3"/>
    <dgm:cxn modelId="{E099D9D9-7C93-4EAA-8902-CA27F87C70F8}" type="presOf" srcId="{1D72D29E-C307-4707-AB68-18886AE770AB}" destId="{A375624D-460D-4B31-9649-61270D7AF6F4}" srcOrd="0" destOrd="0" presId="urn:microsoft.com/office/officeart/2005/8/layout/hProcess4#3"/>
    <dgm:cxn modelId="{B04476C9-69D1-4A9A-B04F-D8390A9826E9}" type="presOf" srcId="{86CD7411-A3B0-4632-B34B-09F86724BD3F}" destId="{20DF4A4F-02C7-4CE5-9BFC-65449CA029F8}" srcOrd="1" destOrd="2" presId="urn:microsoft.com/office/officeart/2005/8/layout/hProcess4#3"/>
    <dgm:cxn modelId="{319E1A23-686D-4219-8FCB-348DF49DF276}" srcId="{4AC4AEC7-D307-4496-9556-F763076BCCCE}" destId="{96B7EF34-34EA-4EF1-B1B5-F55642FE04DD}" srcOrd="2" destOrd="0" parTransId="{A7FDE284-23BA-4C2E-B1E5-8A0876241F39}" sibTransId="{9E1BC85B-16FD-4D90-898B-2A2976F258B2}"/>
    <dgm:cxn modelId="{2E39EC4A-A795-485B-A369-8631E142D05E}" srcId="{467D4413-5815-4326-95FF-3F9BC1C66D49}" destId="{6DF3B5CE-5CA7-4317-A36C-A837B5979CCA}" srcOrd="1" destOrd="0" parTransId="{B2588126-5FE8-49F4-BD9F-EF484736D147}" sibTransId="{D103389D-BB10-43BA-BEB3-EB96C0FFECDA}"/>
    <dgm:cxn modelId="{7BFC6C20-3F74-478C-8C5A-7535F2F52971}" type="presOf" srcId="{FF53EAF5-3BC9-44D2-9707-8B3AB90A97E9}" destId="{BF60EDB6-4C90-461D-8150-F6473C845953}" srcOrd="1" destOrd="2" presId="urn:microsoft.com/office/officeart/2005/8/layout/hProcess4#3"/>
    <dgm:cxn modelId="{375628E3-5AD1-4387-BBA7-AA2B9AC57ED0}" type="presOf" srcId="{6DF3B5CE-5CA7-4317-A36C-A837B5979CCA}" destId="{0D849148-73B7-4AB3-8ABF-B5065B0D03D4}" srcOrd="0" destOrd="1" presId="urn:microsoft.com/office/officeart/2005/8/layout/hProcess4#3"/>
    <dgm:cxn modelId="{9852208A-2BBF-45E4-9163-B43EDDE1F831}" type="presParOf" srcId="{3EBC5228-B0F8-46D5-B968-5BCEE380442D}" destId="{11E3106B-EF69-4CB1-9CBD-37E49C2A551C}" srcOrd="0" destOrd="0" presId="urn:microsoft.com/office/officeart/2005/8/layout/hProcess4#3"/>
    <dgm:cxn modelId="{F67172EC-1C2D-48EC-A568-E5C580EFB90F}" type="presParOf" srcId="{3EBC5228-B0F8-46D5-B968-5BCEE380442D}" destId="{C7FBC0D9-48ED-48F0-B9DC-17BFF0FEC754}" srcOrd="1" destOrd="0" presId="urn:microsoft.com/office/officeart/2005/8/layout/hProcess4#3"/>
    <dgm:cxn modelId="{A2498220-0A8C-49F5-BAB9-F47F5A88ED3B}" type="presParOf" srcId="{3EBC5228-B0F8-46D5-B968-5BCEE380442D}" destId="{0F436A35-7D3E-4DAA-932F-0CBE444DAE80}" srcOrd="2" destOrd="0" presId="urn:microsoft.com/office/officeart/2005/8/layout/hProcess4#3"/>
    <dgm:cxn modelId="{BF10EEDF-765B-42C5-AEE2-71F5EAB9BEB7}" type="presParOf" srcId="{0F436A35-7D3E-4DAA-932F-0CBE444DAE80}" destId="{87B214E6-11AF-40E1-8BD9-BDA7C9CD16D0}" srcOrd="0" destOrd="0" presId="urn:microsoft.com/office/officeart/2005/8/layout/hProcess4#3"/>
    <dgm:cxn modelId="{3BA6D93F-597F-4622-BDFA-0FA7DB0833AB}" type="presParOf" srcId="{87B214E6-11AF-40E1-8BD9-BDA7C9CD16D0}" destId="{4FF404B5-281E-450E-A11D-38CDD0121B86}" srcOrd="0" destOrd="0" presId="urn:microsoft.com/office/officeart/2005/8/layout/hProcess4#3"/>
    <dgm:cxn modelId="{DE15F79E-3238-43FB-A60E-A5112086E61C}" type="presParOf" srcId="{87B214E6-11AF-40E1-8BD9-BDA7C9CD16D0}" destId="{0D849148-73B7-4AB3-8ABF-B5065B0D03D4}" srcOrd="1" destOrd="0" presId="urn:microsoft.com/office/officeart/2005/8/layout/hProcess4#3"/>
    <dgm:cxn modelId="{0ACE941F-58C5-42E5-B76C-22C3F3BDA583}" type="presParOf" srcId="{87B214E6-11AF-40E1-8BD9-BDA7C9CD16D0}" destId="{55532EF6-2C17-4489-A507-529837A02193}" srcOrd="2" destOrd="0" presId="urn:microsoft.com/office/officeart/2005/8/layout/hProcess4#3"/>
    <dgm:cxn modelId="{D2A27863-11D3-44A3-BDE3-44CCE1ADA107}" type="presParOf" srcId="{87B214E6-11AF-40E1-8BD9-BDA7C9CD16D0}" destId="{8C579436-35CA-40C9-8613-7D281FD39621}" srcOrd="3" destOrd="0" presId="urn:microsoft.com/office/officeart/2005/8/layout/hProcess4#3"/>
    <dgm:cxn modelId="{304AAF86-E803-4608-ADEB-70B3D07B8084}" type="presParOf" srcId="{87B214E6-11AF-40E1-8BD9-BDA7C9CD16D0}" destId="{94930BB8-3B27-40D4-B37A-E3193E46B95F}" srcOrd="4" destOrd="0" presId="urn:microsoft.com/office/officeart/2005/8/layout/hProcess4#3"/>
    <dgm:cxn modelId="{8031EE55-A605-4D6E-802F-D1E11C0177FA}" type="presParOf" srcId="{0F436A35-7D3E-4DAA-932F-0CBE444DAE80}" destId="{AF4860ED-9E60-44A8-8E20-71E650996830}" srcOrd="1" destOrd="0" presId="urn:microsoft.com/office/officeart/2005/8/layout/hProcess4#3"/>
    <dgm:cxn modelId="{FEDF8014-9FAC-4BA5-A908-0F79A9CD5F53}" type="presParOf" srcId="{0F436A35-7D3E-4DAA-932F-0CBE444DAE80}" destId="{D1766168-D27C-4F03-B962-5564DD871950}" srcOrd="2" destOrd="0" presId="urn:microsoft.com/office/officeart/2005/8/layout/hProcess4#3"/>
    <dgm:cxn modelId="{46C501C3-C263-49B1-97C5-418C944829E4}" type="presParOf" srcId="{D1766168-D27C-4F03-B962-5564DD871950}" destId="{F6DE6218-1632-40A7-BC6D-040E7B590B07}" srcOrd="0" destOrd="0" presId="urn:microsoft.com/office/officeart/2005/8/layout/hProcess4#3"/>
    <dgm:cxn modelId="{1A67D31D-2747-4DB9-AF27-2E6325F385C6}" type="presParOf" srcId="{D1766168-D27C-4F03-B962-5564DD871950}" destId="{804959CD-86B8-4A18-96D2-1294137C2219}" srcOrd="1" destOrd="0" presId="urn:microsoft.com/office/officeart/2005/8/layout/hProcess4#3"/>
    <dgm:cxn modelId="{45C53E7C-7E91-4AF5-80B2-20F126A0FDB5}" type="presParOf" srcId="{D1766168-D27C-4F03-B962-5564DD871950}" destId="{20DF4A4F-02C7-4CE5-9BFC-65449CA029F8}" srcOrd="2" destOrd="0" presId="urn:microsoft.com/office/officeart/2005/8/layout/hProcess4#3"/>
    <dgm:cxn modelId="{BC3F8857-1364-4E09-A05B-CCEB3D04E544}" type="presParOf" srcId="{D1766168-D27C-4F03-B962-5564DD871950}" destId="{CA29A8D6-EFF3-4AE9-8A62-013D02785FC1}" srcOrd="3" destOrd="0" presId="urn:microsoft.com/office/officeart/2005/8/layout/hProcess4#3"/>
    <dgm:cxn modelId="{266AB8BB-B844-4A76-9716-34238F0FB69A}" type="presParOf" srcId="{D1766168-D27C-4F03-B962-5564DD871950}" destId="{C00284F0-291D-4439-BCE7-6E61B68CE68F}" srcOrd="4" destOrd="0" presId="urn:microsoft.com/office/officeart/2005/8/layout/hProcess4#3"/>
    <dgm:cxn modelId="{C3F9E5FE-D349-4C61-B6CA-923367D3EEA4}" type="presParOf" srcId="{0F436A35-7D3E-4DAA-932F-0CBE444DAE80}" destId="{A375624D-460D-4B31-9649-61270D7AF6F4}" srcOrd="3" destOrd="0" presId="urn:microsoft.com/office/officeart/2005/8/layout/hProcess4#3"/>
    <dgm:cxn modelId="{E609EB4B-9293-4377-B263-32683E0F0B10}" type="presParOf" srcId="{0F436A35-7D3E-4DAA-932F-0CBE444DAE80}" destId="{FE069201-3747-4BBC-ABAC-EC191677393C}" srcOrd="4" destOrd="0" presId="urn:microsoft.com/office/officeart/2005/8/layout/hProcess4#3"/>
    <dgm:cxn modelId="{C10D6572-2D6E-492D-AF58-A0A5D6667AC4}" type="presParOf" srcId="{FE069201-3747-4BBC-ABAC-EC191677393C}" destId="{8CA9B125-2FE0-470D-AC36-5DC65F319DB4}" srcOrd="0" destOrd="0" presId="urn:microsoft.com/office/officeart/2005/8/layout/hProcess4#3"/>
    <dgm:cxn modelId="{7C19B770-978E-488B-AD04-9C13FEDC461F}" type="presParOf" srcId="{FE069201-3747-4BBC-ABAC-EC191677393C}" destId="{216059F5-E27A-4642-952B-2FE473401600}" srcOrd="1" destOrd="0" presId="urn:microsoft.com/office/officeart/2005/8/layout/hProcess4#3"/>
    <dgm:cxn modelId="{44623337-CAFB-4A81-AABC-A802FB1FCF76}" type="presParOf" srcId="{FE069201-3747-4BBC-ABAC-EC191677393C}" destId="{BF60EDB6-4C90-461D-8150-F6473C845953}" srcOrd="2" destOrd="0" presId="urn:microsoft.com/office/officeart/2005/8/layout/hProcess4#3"/>
    <dgm:cxn modelId="{53EA3D71-F08F-4C4E-960D-07AC6349070E}" type="presParOf" srcId="{FE069201-3747-4BBC-ABAC-EC191677393C}" destId="{4045506C-BA9F-4E33-9066-A9566E7ED932}" srcOrd="3" destOrd="0" presId="urn:microsoft.com/office/officeart/2005/8/layout/hProcess4#3"/>
    <dgm:cxn modelId="{DCD9BFE6-0499-49BB-937F-48B6C51665A0}" type="presParOf" srcId="{FE069201-3747-4BBC-ABAC-EC191677393C}" destId="{5732F2D8-CA6E-47CD-9C1D-00F298603C9D}" srcOrd="4" destOrd="0" presId="urn:microsoft.com/office/officeart/2005/8/layout/hProcess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14B61-9C99-4F1A-A2F1-4E95E6C29363}" type="doc">
      <dgm:prSet loTypeId="urn:microsoft.com/office/officeart/2009/3/layout/IncreasingArrowsProcess#1" loCatId="process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0A1CF51-30AD-43C0-9AF3-889D1F92BE78}">
      <dgm:prSet phldrT="[Text]"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Thoát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F25BD-D896-473A-A8FA-B2EABD915EFC}" type="parTrans" cxnId="{124CDCEB-77B4-4E9E-9E4E-02CD51E19957}">
      <dgm:prSet/>
      <dgm:spPr/>
      <dgm:t>
        <a:bodyPr/>
        <a:lstStyle/>
        <a:p>
          <a:endParaRPr lang="en-US"/>
        </a:p>
      </dgm:t>
    </dgm:pt>
    <dgm:pt modelId="{B9BBF0D6-298A-4D3D-B908-7F11B68FE71C}" type="sibTrans" cxnId="{124CDCEB-77B4-4E9E-9E4E-02CD51E19957}">
      <dgm:prSet/>
      <dgm:spPr/>
      <dgm:t>
        <a:bodyPr/>
        <a:lstStyle/>
        <a:p>
          <a:endParaRPr lang="en-US"/>
        </a:p>
      </dgm:t>
    </dgm:pt>
    <dgm:pt modelId="{D2F37AAD-37C1-481D-BC44-CD194453B9C6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Tái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2BF1E-AAE7-40EC-85F1-08DC5E6D0101}" type="parTrans" cxnId="{5C4D2FAE-8886-4963-A9BA-CDD10B47058E}">
      <dgm:prSet/>
      <dgm:spPr/>
      <dgm:t>
        <a:bodyPr/>
        <a:lstStyle/>
        <a:p>
          <a:endParaRPr lang="en-US"/>
        </a:p>
      </dgm:t>
    </dgm:pt>
    <dgm:pt modelId="{656B50E1-ABDF-45F8-A996-F45386DDDD76}" type="sibTrans" cxnId="{5C4D2FAE-8886-4963-A9BA-CDD10B47058E}">
      <dgm:prSet/>
      <dgm:spPr/>
      <dgm:t>
        <a:bodyPr/>
        <a:lstStyle/>
        <a:p>
          <a:endParaRPr lang="en-US"/>
        </a:p>
      </dgm:t>
    </dgm:pt>
    <dgm:pt modelId="{A6BC8239-F4D6-474D-A239-73185188BD91}">
      <dgm:prSet phldrT="[Text]"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BAFC9-F7D1-457D-A6F2-A48A2B6E9896}" type="parTrans" cxnId="{C3781F16-607F-4B70-BD35-0AE540679C20}">
      <dgm:prSet/>
      <dgm:spPr/>
      <dgm:t>
        <a:bodyPr/>
        <a:lstStyle/>
        <a:p>
          <a:endParaRPr lang="en-US"/>
        </a:p>
      </dgm:t>
    </dgm:pt>
    <dgm:pt modelId="{F4C28F62-1E5B-4FCF-AB13-473F4EA0775A}" type="sibTrans" cxnId="{C3781F16-607F-4B70-BD35-0AE540679C20}">
      <dgm:prSet/>
      <dgm:spPr/>
      <dgm:t>
        <a:bodyPr/>
        <a:lstStyle/>
        <a:p>
          <a:endParaRPr lang="en-US"/>
        </a:p>
      </dgm:t>
    </dgm:pt>
    <dgm:pt modelId="{14FF9251-952D-4DF0-846E-5EE8F973F9B9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tụ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B5370-049C-42E7-AEFE-67D361028064}" type="parTrans" cxnId="{05416D89-E796-4611-B7DC-61F1C51FCF3C}">
      <dgm:prSet/>
      <dgm:spPr/>
      <dgm:t>
        <a:bodyPr/>
        <a:lstStyle/>
        <a:p>
          <a:endParaRPr lang="en-US"/>
        </a:p>
      </dgm:t>
    </dgm:pt>
    <dgm:pt modelId="{890430F4-046E-43A1-ADF9-8D40E0EE913D}" type="sibTrans" cxnId="{05416D89-E796-4611-B7DC-61F1C51FCF3C}">
      <dgm:prSet/>
      <dgm:spPr/>
      <dgm:t>
        <a:bodyPr/>
        <a:lstStyle/>
        <a:p>
          <a:endParaRPr lang="en-US"/>
        </a:p>
      </dgm:t>
    </dgm:pt>
    <dgm:pt modelId="{2823A32D-B5EA-4673-849C-6B66F1675406}">
      <dgm:prSet phldrT="[Text]"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ECD05-B076-4F2E-9C54-1B0684B35A07}" type="parTrans" cxnId="{850DBB70-EFB5-4934-9996-18976D5C440B}">
      <dgm:prSet/>
      <dgm:spPr/>
      <dgm:t>
        <a:bodyPr/>
        <a:lstStyle/>
        <a:p>
          <a:endParaRPr lang="en-US"/>
        </a:p>
      </dgm:t>
    </dgm:pt>
    <dgm:pt modelId="{1891D298-CD58-4828-8F24-FC572790B2C7}" type="sibTrans" cxnId="{850DBB70-EFB5-4934-9996-18976D5C440B}">
      <dgm:prSet/>
      <dgm:spPr/>
      <dgm:t>
        <a:bodyPr/>
        <a:lstStyle/>
        <a:p>
          <a:endParaRPr lang="en-US"/>
        </a:p>
      </dgm:t>
    </dgm:pt>
    <dgm:pt modelId="{4B6DC548-305B-48A8-A4BA-31422871A7C9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Tim</a:t>
          </a: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Hô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F70B8-70A1-4B86-A6B5-8404B2AF13E9}" type="parTrans" cxnId="{E95C1175-9E5A-473E-95DB-E741E68FC750}">
      <dgm:prSet/>
      <dgm:spPr/>
      <dgm:t>
        <a:bodyPr/>
        <a:lstStyle/>
        <a:p>
          <a:endParaRPr lang="en-US"/>
        </a:p>
      </dgm:t>
    </dgm:pt>
    <dgm:pt modelId="{B10147BF-0EAF-44C1-9B02-14879593599B}" type="sibTrans" cxnId="{E95C1175-9E5A-473E-95DB-E741E68FC750}">
      <dgm:prSet/>
      <dgm:spPr/>
      <dgm:t>
        <a:bodyPr/>
        <a:lstStyle/>
        <a:p>
          <a:endParaRPr lang="en-US"/>
        </a:p>
      </dgm:t>
    </dgm:pt>
    <dgm:pt modelId="{88B7AE6F-CAAE-434D-99A8-ACA091864D2A}" type="pres">
      <dgm:prSet presAssocID="{76E14B61-9C99-4F1A-A2F1-4E95E6C2936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07A055-FAB8-44A4-BE1D-C05AC735A54A}" type="pres">
      <dgm:prSet presAssocID="{E0A1CF51-30AD-43C0-9AF3-889D1F92BE7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7BA69-E987-447A-9329-B4F2DF61A932}" type="pres">
      <dgm:prSet presAssocID="{E0A1CF51-30AD-43C0-9AF3-889D1F92BE7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C90E0-9C21-4506-A6E0-4BE09BCCC0F6}" type="pres">
      <dgm:prSet presAssocID="{A6BC8239-F4D6-474D-A239-73185188BD9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C7DD-6D2E-4644-91F4-DFB1413DED14}" type="pres">
      <dgm:prSet presAssocID="{A6BC8239-F4D6-474D-A239-73185188BD9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15BA4-086A-4D72-9BAC-E5E118FBC092}" type="pres">
      <dgm:prSet presAssocID="{2823A32D-B5EA-4673-849C-6B66F167540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7F2AD-C9A3-47E1-A95F-B2519394C6A7}" type="pres">
      <dgm:prSet presAssocID="{2823A32D-B5EA-4673-849C-6B66F167540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C1175-9E5A-473E-95DB-E741E68FC750}" srcId="{2823A32D-B5EA-4673-849C-6B66F1675406}" destId="{4B6DC548-305B-48A8-A4BA-31422871A7C9}" srcOrd="0" destOrd="0" parTransId="{579F70B8-70A1-4B86-A6B5-8404B2AF13E9}" sibTransId="{B10147BF-0EAF-44C1-9B02-14879593599B}"/>
    <dgm:cxn modelId="{124CDCEB-77B4-4E9E-9E4E-02CD51E19957}" srcId="{76E14B61-9C99-4F1A-A2F1-4E95E6C29363}" destId="{E0A1CF51-30AD-43C0-9AF3-889D1F92BE78}" srcOrd="0" destOrd="0" parTransId="{D89F25BD-D896-473A-A8FA-B2EABD915EFC}" sibTransId="{B9BBF0D6-298A-4D3D-B908-7F11B68FE71C}"/>
    <dgm:cxn modelId="{A37D06CA-B98E-49E6-B469-D2B3FD01D52B}" type="presOf" srcId="{4B6DC548-305B-48A8-A4BA-31422871A7C9}" destId="{36A7F2AD-C9A3-47E1-A95F-B2519394C6A7}" srcOrd="0" destOrd="0" presId="urn:microsoft.com/office/officeart/2009/3/layout/IncreasingArrowsProcess#1"/>
    <dgm:cxn modelId="{880DB0FB-0F81-4134-9F57-97E09FB7C339}" type="presOf" srcId="{E0A1CF51-30AD-43C0-9AF3-889D1F92BE78}" destId="{BE07A055-FAB8-44A4-BE1D-C05AC735A54A}" srcOrd="0" destOrd="0" presId="urn:microsoft.com/office/officeart/2009/3/layout/IncreasingArrowsProcess#1"/>
    <dgm:cxn modelId="{C3781F16-607F-4B70-BD35-0AE540679C20}" srcId="{76E14B61-9C99-4F1A-A2F1-4E95E6C29363}" destId="{A6BC8239-F4D6-474D-A239-73185188BD91}" srcOrd="1" destOrd="0" parTransId="{5A6BAFC9-F7D1-457D-A6F2-A48A2B6E9896}" sibTransId="{F4C28F62-1E5B-4FCF-AB13-473F4EA0775A}"/>
    <dgm:cxn modelId="{05416D89-E796-4611-B7DC-61F1C51FCF3C}" srcId="{A6BC8239-F4D6-474D-A239-73185188BD91}" destId="{14FF9251-952D-4DF0-846E-5EE8F973F9B9}" srcOrd="0" destOrd="0" parTransId="{582B5370-049C-42E7-AEFE-67D361028064}" sibTransId="{890430F4-046E-43A1-ADF9-8D40E0EE913D}"/>
    <dgm:cxn modelId="{3F70821C-B4B6-4F02-9A95-DA83A62F2995}" type="presOf" srcId="{14FF9251-952D-4DF0-846E-5EE8F973F9B9}" destId="{0BE6C7DD-6D2E-4644-91F4-DFB1413DED14}" srcOrd="0" destOrd="0" presId="urn:microsoft.com/office/officeart/2009/3/layout/IncreasingArrowsProcess#1"/>
    <dgm:cxn modelId="{850DBB70-EFB5-4934-9996-18976D5C440B}" srcId="{76E14B61-9C99-4F1A-A2F1-4E95E6C29363}" destId="{2823A32D-B5EA-4673-849C-6B66F1675406}" srcOrd="2" destOrd="0" parTransId="{3AFECD05-B076-4F2E-9C54-1B0684B35A07}" sibTransId="{1891D298-CD58-4828-8F24-FC572790B2C7}"/>
    <dgm:cxn modelId="{F0C0186E-2F78-42E7-A997-40C617C54304}" type="presOf" srcId="{76E14B61-9C99-4F1A-A2F1-4E95E6C29363}" destId="{88B7AE6F-CAAE-434D-99A8-ACA091864D2A}" srcOrd="0" destOrd="0" presId="urn:microsoft.com/office/officeart/2009/3/layout/IncreasingArrowsProcess#1"/>
    <dgm:cxn modelId="{5C4D2FAE-8886-4963-A9BA-CDD10B47058E}" srcId="{E0A1CF51-30AD-43C0-9AF3-889D1F92BE78}" destId="{D2F37AAD-37C1-481D-BC44-CD194453B9C6}" srcOrd="0" destOrd="0" parTransId="{B012BF1E-AAE7-40EC-85F1-08DC5E6D0101}" sibTransId="{656B50E1-ABDF-45F8-A996-F45386DDDD76}"/>
    <dgm:cxn modelId="{69350DAC-6366-49FA-B926-2062DCCB7C24}" type="presOf" srcId="{D2F37AAD-37C1-481D-BC44-CD194453B9C6}" destId="{9177BA69-E987-447A-9329-B4F2DF61A932}" srcOrd="0" destOrd="0" presId="urn:microsoft.com/office/officeart/2009/3/layout/IncreasingArrowsProcess#1"/>
    <dgm:cxn modelId="{B9FAA55B-F94A-456B-8968-07FF667DCC93}" type="presOf" srcId="{2823A32D-B5EA-4673-849C-6B66F1675406}" destId="{3E915BA4-086A-4D72-9BAC-E5E118FBC092}" srcOrd="0" destOrd="0" presId="urn:microsoft.com/office/officeart/2009/3/layout/IncreasingArrowsProcess#1"/>
    <dgm:cxn modelId="{EEA70277-A207-4308-9F75-6D4C0F9EB973}" type="presOf" srcId="{A6BC8239-F4D6-474D-A239-73185188BD91}" destId="{5B0C90E0-9C21-4506-A6E0-4BE09BCCC0F6}" srcOrd="0" destOrd="0" presId="urn:microsoft.com/office/officeart/2009/3/layout/IncreasingArrowsProcess#1"/>
    <dgm:cxn modelId="{862594BB-CF99-42A7-AA16-B807C0FC323F}" type="presParOf" srcId="{88B7AE6F-CAAE-434D-99A8-ACA091864D2A}" destId="{BE07A055-FAB8-44A4-BE1D-C05AC735A54A}" srcOrd="0" destOrd="0" presId="urn:microsoft.com/office/officeart/2009/3/layout/IncreasingArrowsProcess#1"/>
    <dgm:cxn modelId="{C9B08EEB-A626-484B-B061-5E0687FF8FF6}" type="presParOf" srcId="{88B7AE6F-CAAE-434D-99A8-ACA091864D2A}" destId="{9177BA69-E987-447A-9329-B4F2DF61A932}" srcOrd="1" destOrd="0" presId="urn:microsoft.com/office/officeart/2009/3/layout/IncreasingArrowsProcess#1"/>
    <dgm:cxn modelId="{8297651E-2EDD-4FBE-A537-5AE6901C03F2}" type="presParOf" srcId="{88B7AE6F-CAAE-434D-99A8-ACA091864D2A}" destId="{5B0C90E0-9C21-4506-A6E0-4BE09BCCC0F6}" srcOrd="2" destOrd="0" presId="urn:microsoft.com/office/officeart/2009/3/layout/IncreasingArrowsProcess#1"/>
    <dgm:cxn modelId="{3B5AE1E2-B699-4BC6-8596-7D7363B957AB}" type="presParOf" srcId="{88B7AE6F-CAAE-434D-99A8-ACA091864D2A}" destId="{0BE6C7DD-6D2E-4644-91F4-DFB1413DED14}" srcOrd="3" destOrd="0" presId="urn:microsoft.com/office/officeart/2009/3/layout/IncreasingArrowsProcess#1"/>
    <dgm:cxn modelId="{BFA56A0B-5179-4013-8A6F-05F939E62EB7}" type="presParOf" srcId="{88B7AE6F-CAAE-434D-99A8-ACA091864D2A}" destId="{3E915BA4-086A-4D72-9BAC-E5E118FBC092}" srcOrd="4" destOrd="0" presId="urn:microsoft.com/office/officeart/2009/3/layout/IncreasingArrowsProcess#1"/>
    <dgm:cxn modelId="{FBFD193B-C181-4F3B-87E2-5E09552A9EAE}" type="presParOf" srcId="{88B7AE6F-CAAE-434D-99A8-ACA091864D2A}" destId="{36A7F2AD-C9A3-47E1-A95F-B2519394C6A7}" srcOrd="5" destOrd="0" presId="urn:microsoft.com/office/officeart/2009/3/layout/IncreasingArrowsProcess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FA4F9C1-1673-4E51-A10B-4FFDCEB4C121}" type="doc">
      <dgm:prSet loTypeId="urn:microsoft.com/office/officeart/2005/8/layout/hProcess4#2" loCatId="process" qsTypeId="urn:microsoft.com/office/officeart/2005/8/quickstyle/simple2#2" qsCatId="simple" csTypeId="urn:microsoft.com/office/officeart/2005/8/colors/colorful3#3" csCatId="colorful" phldr="1"/>
      <dgm:spPr/>
      <dgm:t>
        <a:bodyPr/>
        <a:lstStyle/>
        <a:p>
          <a:endParaRPr lang="en-US"/>
        </a:p>
      </dgm:t>
    </dgm:pt>
    <dgm:pt modelId="{30E8FB11-871F-4B0E-9590-581DD9DECD7D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2023-321C-4D79-AD02-25C8F6EF59CC}" type="parTrans" cxnId="{7C19A99F-DDDB-42F1-B465-1D6CB93FBC82}">
      <dgm:prSet/>
      <dgm:spPr/>
      <dgm:t>
        <a:bodyPr/>
        <a:lstStyle/>
        <a:p>
          <a:endParaRPr lang="en-US"/>
        </a:p>
      </dgm:t>
    </dgm:pt>
    <dgm:pt modelId="{56D714E4-4E88-4DE3-86A4-89E095114B2A}" type="sibTrans" cxnId="{7C19A99F-DDDB-42F1-B465-1D6CB93FBC82}">
      <dgm:prSet/>
      <dgm:spPr/>
      <dgm:t>
        <a:bodyPr/>
        <a:lstStyle/>
        <a:p>
          <a:endParaRPr lang="en-US"/>
        </a:p>
      </dgm:t>
    </dgm:pt>
    <dgm:pt modelId="{67580AAB-9CF9-43AE-9302-454902DF7EE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BN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hồi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tốt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kỹ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33ECA-FEAB-4395-9AAC-B9CD1AF01D4B}" type="parTrans" cxnId="{0D53EB39-3C79-4ACE-B24B-BD840F6D0075}">
      <dgm:prSet/>
      <dgm:spPr/>
      <dgm:t>
        <a:bodyPr/>
        <a:lstStyle/>
        <a:p>
          <a:endParaRPr lang="en-US"/>
        </a:p>
      </dgm:t>
    </dgm:pt>
    <dgm:pt modelId="{8C9CACFE-AD40-418A-8050-756B7C199F40}" type="sibTrans" cxnId="{0D53EB39-3C79-4ACE-B24B-BD840F6D0075}">
      <dgm:prSet/>
      <dgm:spPr/>
      <dgm:t>
        <a:bodyPr/>
        <a:lstStyle/>
        <a:p>
          <a:endParaRPr lang="en-US"/>
        </a:p>
      </dgm:t>
    </dgm:pt>
    <dgm:pt modelId="{EC08472E-5742-4B11-B2ED-82E12C266C0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tiện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CC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đầy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E74B5-1143-4244-B164-820EDED96174}" type="parTrans" cxnId="{8907B5DB-8255-43F2-B6D1-FEBC0A2117DD}">
      <dgm:prSet/>
      <dgm:spPr/>
      <dgm:t>
        <a:bodyPr/>
        <a:lstStyle/>
        <a:p>
          <a:endParaRPr lang="en-US"/>
        </a:p>
      </dgm:t>
    </dgm:pt>
    <dgm:pt modelId="{221E70AD-D077-428E-8DED-36E4D01A4DB3}" type="sibTrans" cxnId="{8907B5DB-8255-43F2-B6D1-FEBC0A2117DD}">
      <dgm:prSet/>
      <dgm:spPr/>
      <dgm:t>
        <a:bodyPr/>
        <a:lstStyle/>
        <a:p>
          <a:endParaRPr lang="en-US"/>
        </a:p>
      </dgm:t>
    </dgm:pt>
    <dgm:pt modelId="{26AC35C6-58B8-46BE-99E9-FAF249C7F8B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NV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kinh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75F88-1BC4-46F0-93E1-854D7AEB9AF7}" type="parTrans" cxnId="{DFFCB97B-1A1F-4DBC-9EBF-55648CFDF975}">
      <dgm:prSet/>
      <dgm:spPr/>
      <dgm:t>
        <a:bodyPr/>
        <a:lstStyle/>
        <a:p>
          <a:endParaRPr lang="en-US"/>
        </a:p>
      </dgm:t>
    </dgm:pt>
    <dgm:pt modelId="{F30CEEBC-536E-4D69-A665-04372114D2A3}" type="sibTrans" cxnId="{DFFCB97B-1A1F-4DBC-9EBF-55648CFDF975}">
      <dgm:prSet/>
      <dgm:spPr/>
      <dgm:t>
        <a:bodyPr/>
        <a:lstStyle/>
        <a:p>
          <a:endParaRPr lang="en-US"/>
        </a:p>
      </dgm:t>
    </dgm:pt>
    <dgm:pt modelId="{4D3DA893-F296-4FE5-B388-EF024D9E6A2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BV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10337DF4-D005-4201-970B-7D984A2A5B88}" type="parTrans" cxnId="{5A6C5822-BB30-4695-9087-6FA0A66F83CC}">
      <dgm:prSet/>
      <dgm:spPr/>
      <dgm:t>
        <a:bodyPr/>
        <a:lstStyle/>
        <a:p>
          <a:endParaRPr lang="en-US"/>
        </a:p>
      </dgm:t>
    </dgm:pt>
    <dgm:pt modelId="{A30A3752-9275-4334-A5FB-A50A0A872B68}" type="sibTrans" cxnId="{5A6C5822-BB30-4695-9087-6FA0A66F83CC}">
      <dgm:prSet/>
      <dgm:spPr/>
      <dgm:t>
        <a:bodyPr/>
        <a:lstStyle/>
        <a:p>
          <a:endParaRPr lang="en-US"/>
        </a:p>
      </dgm:t>
    </dgm:pt>
    <dgm:pt modelId="{8074D929-9D36-48D4-BF09-8694FEF11D6B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lúc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395E0-5D47-4AE4-8AE9-20CFDB72760A}" type="parTrans" cxnId="{F9B2CB2E-A722-45C8-8AF9-52C94F263361}">
      <dgm:prSet/>
      <dgm:spPr/>
      <dgm:t>
        <a:bodyPr/>
        <a:lstStyle/>
        <a:p>
          <a:endParaRPr lang="en-US"/>
        </a:p>
      </dgm:t>
    </dgm:pt>
    <dgm:pt modelId="{1C75A760-0051-4246-97AC-F776D1A8EC54}" type="sibTrans" cxnId="{F9B2CB2E-A722-45C8-8AF9-52C94F263361}">
      <dgm:prSet/>
      <dgm:spPr/>
      <dgm:t>
        <a:bodyPr/>
        <a:lstStyle/>
        <a:p>
          <a:endParaRPr lang="en-US"/>
        </a:p>
      </dgm:t>
    </dgm:pt>
    <dgm:pt modelId="{C914E6F0-DFB8-45F7-9474-495721E80363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ĐD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phối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BS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xãy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1600" dirty="0" smtClean="0"/>
            <a:t>.</a:t>
          </a:r>
        </a:p>
      </dgm:t>
    </dgm:pt>
    <dgm:pt modelId="{E73931F7-8225-47AC-9A6C-D42BF171D127}" type="parTrans" cxnId="{F518C219-60A3-4DEB-9C47-FB417364046B}">
      <dgm:prSet/>
      <dgm:spPr/>
      <dgm:t>
        <a:bodyPr/>
        <a:lstStyle/>
        <a:p>
          <a:endParaRPr lang="en-US"/>
        </a:p>
      </dgm:t>
    </dgm:pt>
    <dgm:pt modelId="{251FD250-53C6-47EC-97EA-1F258F174C73}" type="sibTrans" cxnId="{F518C219-60A3-4DEB-9C47-FB417364046B}">
      <dgm:prSet/>
      <dgm:spPr/>
      <dgm:t>
        <a:bodyPr/>
        <a:lstStyle/>
        <a:p>
          <a:endParaRPr lang="en-US"/>
        </a:p>
      </dgm:t>
    </dgm:pt>
    <dgm:pt modelId="{24258120-59EA-4FAD-823E-05F2BC751D8E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Nơi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93033-56DA-4906-BDA1-EE7D41CC109A}" type="parTrans" cxnId="{89F63F28-2310-4EC7-9899-FED9FA1D0FE4}">
      <dgm:prSet/>
      <dgm:spPr/>
      <dgm:t>
        <a:bodyPr/>
        <a:lstStyle/>
        <a:p>
          <a:endParaRPr lang="en-US"/>
        </a:p>
      </dgm:t>
    </dgm:pt>
    <dgm:pt modelId="{B6C544AC-ABC3-48DC-B5B5-F43ED514BC6F}" type="sibTrans" cxnId="{89F63F28-2310-4EC7-9899-FED9FA1D0FE4}">
      <dgm:prSet/>
      <dgm:spPr/>
      <dgm:t>
        <a:bodyPr/>
        <a:lstStyle/>
        <a:p>
          <a:endParaRPr lang="en-US"/>
        </a:p>
      </dgm:t>
    </dgm:pt>
    <dgm:pt modelId="{694CA345-8B65-49E9-A9BF-A32026637E7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12054-3AD3-49D4-8E20-00C98CAFC9E3}" type="parTrans" cxnId="{9BF152DD-2C31-4276-9AD1-5301DC2A0928}">
      <dgm:prSet/>
      <dgm:spPr/>
      <dgm:t>
        <a:bodyPr/>
        <a:lstStyle/>
        <a:p>
          <a:endParaRPr lang="en-US"/>
        </a:p>
      </dgm:t>
    </dgm:pt>
    <dgm:pt modelId="{870DA02F-AFB7-432A-BBC3-35C14C99DCB7}" type="sibTrans" cxnId="{9BF152DD-2C31-4276-9AD1-5301DC2A0928}">
      <dgm:prSet/>
      <dgm:spPr/>
      <dgm:t>
        <a:bodyPr/>
        <a:lstStyle/>
        <a:p>
          <a:endParaRPr lang="en-US"/>
        </a:p>
      </dgm:t>
    </dgm:pt>
    <dgm:pt modelId="{BFB020B7-8E40-4415-97DE-7B3CF0C658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Chuận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sẵn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sàng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BN</a:t>
          </a:r>
        </a:p>
      </dgm:t>
    </dgm:pt>
    <dgm:pt modelId="{75BDC52B-64BA-4BF1-915D-BF547146F831}" type="parTrans" cxnId="{904E5A40-D8C8-4943-B654-37F18BA26B81}">
      <dgm:prSet/>
      <dgm:spPr/>
      <dgm:t>
        <a:bodyPr/>
        <a:lstStyle/>
        <a:p>
          <a:endParaRPr lang="en-US"/>
        </a:p>
      </dgm:t>
    </dgm:pt>
    <dgm:pt modelId="{5206909C-164F-4AA7-981D-FD94F1BA2CB9}" type="sibTrans" cxnId="{904E5A40-D8C8-4943-B654-37F18BA26B81}">
      <dgm:prSet/>
      <dgm:spPr/>
      <dgm:t>
        <a:bodyPr/>
        <a:lstStyle/>
        <a:p>
          <a:endParaRPr lang="en-US"/>
        </a:p>
      </dgm:t>
    </dgm:pt>
    <dgm:pt modelId="{8C790303-1007-4388-A031-FD24B555C8C0}" type="pres">
      <dgm:prSet presAssocID="{6FA4F9C1-1673-4E51-A10B-4FFDCEB4C1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21DF4-23D3-4923-BD63-204BC39D073A}" type="pres">
      <dgm:prSet presAssocID="{6FA4F9C1-1673-4E51-A10B-4FFDCEB4C121}" presName="tSp" presStyleCnt="0"/>
      <dgm:spPr/>
    </dgm:pt>
    <dgm:pt modelId="{C0961435-A57C-4BD0-91BF-32819F80E586}" type="pres">
      <dgm:prSet presAssocID="{6FA4F9C1-1673-4E51-A10B-4FFDCEB4C121}" presName="bSp" presStyleCnt="0"/>
      <dgm:spPr/>
    </dgm:pt>
    <dgm:pt modelId="{3F6EF733-A281-4F8F-A5D2-EAF979DEBB47}" type="pres">
      <dgm:prSet presAssocID="{6FA4F9C1-1673-4E51-A10B-4FFDCEB4C121}" presName="process" presStyleCnt="0"/>
      <dgm:spPr/>
    </dgm:pt>
    <dgm:pt modelId="{12721345-7034-4093-9488-E49A648DCD8B}" type="pres">
      <dgm:prSet presAssocID="{30E8FB11-871F-4B0E-9590-581DD9DECD7D}" presName="composite1" presStyleCnt="0"/>
      <dgm:spPr/>
    </dgm:pt>
    <dgm:pt modelId="{C249E4BD-3506-4D6C-92D9-9DD2953965BC}" type="pres">
      <dgm:prSet presAssocID="{30E8FB11-871F-4B0E-9590-581DD9DECD7D}" presName="dummyNode1" presStyleLbl="node1" presStyleIdx="0" presStyleCnt="3"/>
      <dgm:spPr/>
    </dgm:pt>
    <dgm:pt modelId="{AF300CEE-37C1-479E-ADA1-7FE621FFA019}" type="pres">
      <dgm:prSet presAssocID="{30E8FB11-871F-4B0E-9590-581DD9DECD7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432A7-75C4-42AE-B872-9082E73987AA}" type="pres">
      <dgm:prSet presAssocID="{30E8FB11-871F-4B0E-9590-581DD9DECD7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DEDF7-94C4-4BCB-A4D4-3459E5A91193}" type="pres">
      <dgm:prSet presAssocID="{30E8FB11-871F-4B0E-9590-581DD9DECD7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6CA34-A164-4D6B-A288-88ED920C0A8B}" type="pres">
      <dgm:prSet presAssocID="{30E8FB11-871F-4B0E-9590-581DD9DECD7D}" presName="connSite1" presStyleCnt="0"/>
      <dgm:spPr/>
    </dgm:pt>
    <dgm:pt modelId="{DD11DD09-DB83-40B7-BF79-DECACE427104}" type="pres">
      <dgm:prSet presAssocID="{56D714E4-4E88-4DE3-86A4-89E095114B2A}" presName="Name9" presStyleLbl="sibTrans2D1" presStyleIdx="0" presStyleCnt="2"/>
      <dgm:spPr/>
      <dgm:t>
        <a:bodyPr/>
        <a:lstStyle/>
        <a:p>
          <a:endParaRPr lang="en-US"/>
        </a:p>
      </dgm:t>
    </dgm:pt>
    <dgm:pt modelId="{0B8C2DAA-47B2-40BB-A110-15D2C1F92BA4}" type="pres">
      <dgm:prSet presAssocID="{8074D929-9D36-48D4-BF09-8694FEF11D6B}" presName="composite2" presStyleCnt="0"/>
      <dgm:spPr/>
    </dgm:pt>
    <dgm:pt modelId="{1309700D-3AB8-4F00-89D8-529E0EBF615B}" type="pres">
      <dgm:prSet presAssocID="{8074D929-9D36-48D4-BF09-8694FEF11D6B}" presName="dummyNode2" presStyleLbl="node1" presStyleIdx="0" presStyleCnt="3"/>
      <dgm:spPr/>
    </dgm:pt>
    <dgm:pt modelId="{1411F22E-3840-4A9E-926F-7676E84D8BB8}" type="pres">
      <dgm:prSet presAssocID="{8074D929-9D36-48D4-BF09-8694FEF11D6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3D499-3276-4CDD-9D43-3194DC80429D}" type="pres">
      <dgm:prSet presAssocID="{8074D929-9D36-48D4-BF09-8694FEF11D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A4FE-B68E-47D6-A005-4946A8181690}" type="pres">
      <dgm:prSet presAssocID="{8074D929-9D36-48D4-BF09-8694FEF11D6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97186-F09C-4D59-8502-CA6EB2270B4F}" type="pres">
      <dgm:prSet presAssocID="{8074D929-9D36-48D4-BF09-8694FEF11D6B}" presName="connSite2" presStyleCnt="0"/>
      <dgm:spPr/>
    </dgm:pt>
    <dgm:pt modelId="{5501C1FA-CD9E-4DA9-AF2D-3F0CC020E324}" type="pres">
      <dgm:prSet presAssocID="{1C75A760-0051-4246-97AC-F776D1A8EC54}" presName="Name18" presStyleLbl="sibTrans2D1" presStyleIdx="1" presStyleCnt="2"/>
      <dgm:spPr/>
      <dgm:t>
        <a:bodyPr/>
        <a:lstStyle/>
        <a:p>
          <a:endParaRPr lang="en-US"/>
        </a:p>
      </dgm:t>
    </dgm:pt>
    <dgm:pt modelId="{1FED4F90-AB49-4823-B0C0-53775B26E736}" type="pres">
      <dgm:prSet presAssocID="{24258120-59EA-4FAD-823E-05F2BC751D8E}" presName="composite1" presStyleCnt="0"/>
      <dgm:spPr/>
    </dgm:pt>
    <dgm:pt modelId="{0995DB3C-678C-410A-9BAB-929632802FF7}" type="pres">
      <dgm:prSet presAssocID="{24258120-59EA-4FAD-823E-05F2BC751D8E}" presName="dummyNode1" presStyleLbl="node1" presStyleIdx="1" presStyleCnt="3"/>
      <dgm:spPr/>
    </dgm:pt>
    <dgm:pt modelId="{44E1377F-4DFE-44FA-8A44-7A37D752EBEE}" type="pres">
      <dgm:prSet presAssocID="{24258120-59EA-4FAD-823E-05F2BC751D8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78F1B-B95C-49B8-8A7F-5876B66DD859}" type="pres">
      <dgm:prSet presAssocID="{24258120-59EA-4FAD-823E-05F2BC751D8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5893C-4BD4-45D2-94B8-611F86E14F08}" type="pres">
      <dgm:prSet presAssocID="{24258120-59EA-4FAD-823E-05F2BC751D8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7EE4F-B0EA-4D68-8F4F-E6126A366BF4}" type="pres">
      <dgm:prSet presAssocID="{24258120-59EA-4FAD-823E-05F2BC751D8E}" presName="connSite1" presStyleCnt="0"/>
      <dgm:spPr/>
    </dgm:pt>
  </dgm:ptLst>
  <dgm:cxnLst>
    <dgm:cxn modelId="{F518C219-60A3-4DEB-9C47-FB417364046B}" srcId="{8074D929-9D36-48D4-BF09-8694FEF11D6B}" destId="{C914E6F0-DFB8-45F7-9474-495721E80363}" srcOrd="0" destOrd="0" parTransId="{E73931F7-8225-47AC-9A6C-D42BF171D127}" sibTransId="{251FD250-53C6-47EC-97EA-1F258F174C73}"/>
    <dgm:cxn modelId="{52506569-BC8C-440E-9758-8EFE9C32CE0B}" type="presOf" srcId="{67580AAB-9CF9-43AE-9302-454902DF7EE6}" destId="{60D432A7-75C4-42AE-B872-9082E73987AA}" srcOrd="1" destOrd="0" presId="urn:microsoft.com/office/officeart/2005/8/layout/hProcess4#2"/>
    <dgm:cxn modelId="{89F63F28-2310-4EC7-9899-FED9FA1D0FE4}" srcId="{6FA4F9C1-1673-4E51-A10B-4FFDCEB4C121}" destId="{24258120-59EA-4FAD-823E-05F2BC751D8E}" srcOrd="2" destOrd="0" parTransId="{2A093033-56DA-4906-BDA1-EE7D41CC109A}" sibTransId="{B6C544AC-ABC3-48DC-B5B5-F43ED514BC6F}"/>
    <dgm:cxn modelId="{663EC2BF-A575-4030-A9D0-80E3CA482A2A}" type="presOf" srcId="{4D3DA893-F296-4FE5-B388-EF024D9E6A28}" destId="{60D432A7-75C4-42AE-B872-9082E73987AA}" srcOrd="1" destOrd="3" presId="urn:microsoft.com/office/officeart/2005/8/layout/hProcess4#2"/>
    <dgm:cxn modelId="{39AD4023-7A13-4B30-B0D6-9250EFB5E573}" type="presOf" srcId="{26AC35C6-58B8-46BE-99E9-FAF249C7F8B8}" destId="{AF300CEE-37C1-479E-ADA1-7FE621FFA019}" srcOrd="0" destOrd="2" presId="urn:microsoft.com/office/officeart/2005/8/layout/hProcess4#2"/>
    <dgm:cxn modelId="{EDCF805A-DECF-4BA4-BD45-A67C23B0306F}" type="presOf" srcId="{24258120-59EA-4FAD-823E-05F2BC751D8E}" destId="{9405893C-4BD4-45D2-94B8-611F86E14F08}" srcOrd="0" destOrd="0" presId="urn:microsoft.com/office/officeart/2005/8/layout/hProcess4#2"/>
    <dgm:cxn modelId="{1040BB0B-3E13-4684-ADAF-4B13F8F5210F}" type="presOf" srcId="{EC08472E-5742-4B11-B2ED-82E12C266C0A}" destId="{60D432A7-75C4-42AE-B872-9082E73987AA}" srcOrd="1" destOrd="1" presId="urn:microsoft.com/office/officeart/2005/8/layout/hProcess4#2"/>
    <dgm:cxn modelId="{FA7DC51D-0CE3-401F-AAAA-FF234A2ADBA2}" type="presOf" srcId="{1C75A760-0051-4246-97AC-F776D1A8EC54}" destId="{5501C1FA-CD9E-4DA9-AF2D-3F0CC020E324}" srcOrd="0" destOrd="0" presId="urn:microsoft.com/office/officeart/2005/8/layout/hProcess4#2"/>
    <dgm:cxn modelId="{0C39863F-68C9-4BEA-89DE-5E691813E872}" type="presOf" srcId="{26AC35C6-58B8-46BE-99E9-FAF249C7F8B8}" destId="{60D432A7-75C4-42AE-B872-9082E73987AA}" srcOrd="1" destOrd="2" presId="urn:microsoft.com/office/officeart/2005/8/layout/hProcess4#2"/>
    <dgm:cxn modelId="{0D53EB39-3C79-4ACE-B24B-BD840F6D0075}" srcId="{30E8FB11-871F-4B0E-9590-581DD9DECD7D}" destId="{67580AAB-9CF9-43AE-9302-454902DF7EE6}" srcOrd="0" destOrd="0" parTransId="{15733ECA-FEAB-4395-9AAC-B9CD1AF01D4B}" sibTransId="{8C9CACFE-AD40-418A-8050-756B7C199F40}"/>
    <dgm:cxn modelId="{D5522E8A-DC1D-410A-A3EA-0083F8071283}" type="presOf" srcId="{EC08472E-5742-4B11-B2ED-82E12C266C0A}" destId="{AF300CEE-37C1-479E-ADA1-7FE621FFA019}" srcOrd="0" destOrd="1" presId="urn:microsoft.com/office/officeart/2005/8/layout/hProcess4#2"/>
    <dgm:cxn modelId="{8738394F-8EE6-4CC3-B955-1FCAAB8CBC35}" type="presOf" srcId="{4D3DA893-F296-4FE5-B388-EF024D9E6A28}" destId="{AF300CEE-37C1-479E-ADA1-7FE621FFA019}" srcOrd="0" destOrd="3" presId="urn:microsoft.com/office/officeart/2005/8/layout/hProcess4#2"/>
    <dgm:cxn modelId="{34517719-C5E9-4398-8D2F-CBE4F53EC27B}" type="presOf" srcId="{694CA345-8B65-49E9-A9BF-A32026637E7D}" destId="{50878F1B-B95C-49B8-8A7F-5876B66DD859}" srcOrd="1" destOrd="0" presId="urn:microsoft.com/office/officeart/2005/8/layout/hProcess4#2"/>
    <dgm:cxn modelId="{904E5A40-D8C8-4943-B654-37F18BA26B81}" srcId="{24258120-59EA-4FAD-823E-05F2BC751D8E}" destId="{BFB020B7-8E40-4415-97DE-7B3CF0C658F7}" srcOrd="1" destOrd="0" parTransId="{75BDC52B-64BA-4BF1-915D-BF547146F831}" sibTransId="{5206909C-164F-4AA7-981D-FD94F1BA2CB9}"/>
    <dgm:cxn modelId="{2F0BCF0B-716D-4D1F-AB19-C8E9D0B5F29C}" type="presOf" srcId="{6FA4F9C1-1673-4E51-A10B-4FFDCEB4C121}" destId="{8C790303-1007-4388-A031-FD24B555C8C0}" srcOrd="0" destOrd="0" presId="urn:microsoft.com/office/officeart/2005/8/layout/hProcess4#2"/>
    <dgm:cxn modelId="{C77DF056-414B-44A2-BCF1-0644B1408CD4}" type="presOf" srcId="{C914E6F0-DFB8-45F7-9474-495721E80363}" destId="{1411F22E-3840-4A9E-926F-7676E84D8BB8}" srcOrd="0" destOrd="0" presId="urn:microsoft.com/office/officeart/2005/8/layout/hProcess4#2"/>
    <dgm:cxn modelId="{AA891621-06CD-47C9-BD8A-319FCF0DE2D1}" type="presOf" srcId="{BFB020B7-8E40-4415-97DE-7B3CF0C658F7}" destId="{50878F1B-B95C-49B8-8A7F-5876B66DD859}" srcOrd="1" destOrd="1" presId="urn:microsoft.com/office/officeart/2005/8/layout/hProcess4#2"/>
    <dgm:cxn modelId="{A21807CF-3E5E-4CD5-BD5F-8EA9F41BD6DB}" type="presOf" srcId="{8074D929-9D36-48D4-BF09-8694FEF11D6B}" destId="{5300A4FE-B68E-47D6-A005-4946A8181690}" srcOrd="0" destOrd="0" presId="urn:microsoft.com/office/officeart/2005/8/layout/hProcess4#2"/>
    <dgm:cxn modelId="{F9B2CB2E-A722-45C8-8AF9-52C94F263361}" srcId="{6FA4F9C1-1673-4E51-A10B-4FFDCEB4C121}" destId="{8074D929-9D36-48D4-BF09-8694FEF11D6B}" srcOrd="1" destOrd="0" parTransId="{3A0395E0-5D47-4AE4-8AE9-20CFDB72760A}" sibTransId="{1C75A760-0051-4246-97AC-F776D1A8EC54}"/>
    <dgm:cxn modelId="{9BF152DD-2C31-4276-9AD1-5301DC2A0928}" srcId="{24258120-59EA-4FAD-823E-05F2BC751D8E}" destId="{694CA345-8B65-49E9-A9BF-A32026637E7D}" srcOrd="0" destOrd="0" parTransId="{77A12054-3AD3-49D4-8E20-00C98CAFC9E3}" sibTransId="{870DA02F-AFB7-432A-BBC3-35C14C99DCB7}"/>
    <dgm:cxn modelId="{DFFCB97B-1A1F-4DBC-9EBF-55648CFDF975}" srcId="{30E8FB11-871F-4B0E-9590-581DD9DECD7D}" destId="{26AC35C6-58B8-46BE-99E9-FAF249C7F8B8}" srcOrd="2" destOrd="0" parTransId="{68775F88-1BC4-46F0-93E1-854D7AEB9AF7}" sibTransId="{F30CEEBC-536E-4D69-A665-04372114D2A3}"/>
    <dgm:cxn modelId="{B3245992-17CD-48BF-AD33-B8326AF25355}" type="presOf" srcId="{56D714E4-4E88-4DE3-86A4-89E095114B2A}" destId="{DD11DD09-DB83-40B7-BF79-DECACE427104}" srcOrd="0" destOrd="0" presId="urn:microsoft.com/office/officeart/2005/8/layout/hProcess4#2"/>
    <dgm:cxn modelId="{D141F9F6-AB5B-4A31-BC75-EF9B90528500}" type="presOf" srcId="{BFB020B7-8E40-4415-97DE-7B3CF0C658F7}" destId="{44E1377F-4DFE-44FA-8A44-7A37D752EBEE}" srcOrd="0" destOrd="1" presId="urn:microsoft.com/office/officeart/2005/8/layout/hProcess4#2"/>
    <dgm:cxn modelId="{A24E050C-CCB7-402C-9030-8D377D717309}" type="presOf" srcId="{C914E6F0-DFB8-45F7-9474-495721E80363}" destId="{DC03D499-3276-4CDD-9D43-3194DC80429D}" srcOrd="1" destOrd="0" presId="urn:microsoft.com/office/officeart/2005/8/layout/hProcess4#2"/>
    <dgm:cxn modelId="{18083B53-7E32-4D35-B3D4-088A541FCFF3}" type="presOf" srcId="{30E8FB11-871F-4B0E-9590-581DD9DECD7D}" destId="{75CDEDF7-94C4-4BCB-A4D4-3459E5A91193}" srcOrd="0" destOrd="0" presId="urn:microsoft.com/office/officeart/2005/8/layout/hProcess4#2"/>
    <dgm:cxn modelId="{5A6C5822-BB30-4695-9087-6FA0A66F83CC}" srcId="{30E8FB11-871F-4B0E-9590-581DD9DECD7D}" destId="{4D3DA893-F296-4FE5-B388-EF024D9E6A28}" srcOrd="3" destOrd="0" parTransId="{10337DF4-D005-4201-970B-7D984A2A5B88}" sibTransId="{A30A3752-9275-4334-A5FB-A50A0A872B68}"/>
    <dgm:cxn modelId="{9EF36A18-829C-43EA-96EB-9EFD82B8608F}" type="presOf" srcId="{67580AAB-9CF9-43AE-9302-454902DF7EE6}" destId="{AF300CEE-37C1-479E-ADA1-7FE621FFA019}" srcOrd="0" destOrd="0" presId="urn:microsoft.com/office/officeart/2005/8/layout/hProcess4#2"/>
    <dgm:cxn modelId="{D3B05F27-2E34-4EAC-AC38-11E62846EFAD}" type="presOf" srcId="{694CA345-8B65-49E9-A9BF-A32026637E7D}" destId="{44E1377F-4DFE-44FA-8A44-7A37D752EBEE}" srcOrd="0" destOrd="0" presId="urn:microsoft.com/office/officeart/2005/8/layout/hProcess4#2"/>
    <dgm:cxn modelId="{8907B5DB-8255-43F2-B6D1-FEBC0A2117DD}" srcId="{30E8FB11-871F-4B0E-9590-581DD9DECD7D}" destId="{EC08472E-5742-4B11-B2ED-82E12C266C0A}" srcOrd="1" destOrd="0" parTransId="{0CDE74B5-1143-4244-B164-820EDED96174}" sibTransId="{221E70AD-D077-428E-8DED-36E4D01A4DB3}"/>
    <dgm:cxn modelId="{7C19A99F-DDDB-42F1-B465-1D6CB93FBC82}" srcId="{6FA4F9C1-1673-4E51-A10B-4FFDCEB4C121}" destId="{30E8FB11-871F-4B0E-9590-581DD9DECD7D}" srcOrd="0" destOrd="0" parTransId="{F9A62023-321C-4D79-AD02-25C8F6EF59CC}" sibTransId="{56D714E4-4E88-4DE3-86A4-89E095114B2A}"/>
    <dgm:cxn modelId="{424DB3BC-F6A2-41C1-9B32-E91403194C62}" type="presParOf" srcId="{8C790303-1007-4388-A031-FD24B555C8C0}" destId="{8D021DF4-23D3-4923-BD63-204BC39D073A}" srcOrd="0" destOrd="0" presId="urn:microsoft.com/office/officeart/2005/8/layout/hProcess4#2"/>
    <dgm:cxn modelId="{611FC4E6-FCA2-4C37-8EBD-5C448793993B}" type="presParOf" srcId="{8C790303-1007-4388-A031-FD24B555C8C0}" destId="{C0961435-A57C-4BD0-91BF-32819F80E586}" srcOrd="1" destOrd="0" presId="urn:microsoft.com/office/officeart/2005/8/layout/hProcess4#2"/>
    <dgm:cxn modelId="{25767579-11C7-45A3-AE24-9EEA718D9E40}" type="presParOf" srcId="{8C790303-1007-4388-A031-FD24B555C8C0}" destId="{3F6EF733-A281-4F8F-A5D2-EAF979DEBB47}" srcOrd="2" destOrd="0" presId="urn:microsoft.com/office/officeart/2005/8/layout/hProcess4#2"/>
    <dgm:cxn modelId="{FD3B311A-468E-4E14-9ED5-823CCF9CF159}" type="presParOf" srcId="{3F6EF733-A281-4F8F-A5D2-EAF979DEBB47}" destId="{12721345-7034-4093-9488-E49A648DCD8B}" srcOrd="0" destOrd="0" presId="urn:microsoft.com/office/officeart/2005/8/layout/hProcess4#2"/>
    <dgm:cxn modelId="{566E80EC-FF6D-4E4A-A2A8-1DD75F8EF3D7}" type="presParOf" srcId="{12721345-7034-4093-9488-E49A648DCD8B}" destId="{C249E4BD-3506-4D6C-92D9-9DD2953965BC}" srcOrd="0" destOrd="0" presId="urn:microsoft.com/office/officeart/2005/8/layout/hProcess4#2"/>
    <dgm:cxn modelId="{EB348253-8007-4C5A-8A12-D8F23F6FF15A}" type="presParOf" srcId="{12721345-7034-4093-9488-E49A648DCD8B}" destId="{AF300CEE-37C1-479E-ADA1-7FE621FFA019}" srcOrd="1" destOrd="0" presId="urn:microsoft.com/office/officeart/2005/8/layout/hProcess4#2"/>
    <dgm:cxn modelId="{8F661CCC-CE78-4C59-878B-29F6D6F320B4}" type="presParOf" srcId="{12721345-7034-4093-9488-E49A648DCD8B}" destId="{60D432A7-75C4-42AE-B872-9082E73987AA}" srcOrd="2" destOrd="0" presId="urn:microsoft.com/office/officeart/2005/8/layout/hProcess4#2"/>
    <dgm:cxn modelId="{7D0BF41F-75E1-4C43-9FAF-172A94E07D90}" type="presParOf" srcId="{12721345-7034-4093-9488-E49A648DCD8B}" destId="{75CDEDF7-94C4-4BCB-A4D4-3459E5A91193}" srcOrd="3" destOrd="0" presId="urn:microsoft.com/office/officeart/2005/8/layout/hProcess4#2"/>
    <dgm:cxn modelId="{D14F960F-1932-4804-BA7E-EA118B4DB501}" type="presParOf" srcId="{12721345-7034-4093-9488-E49A648DCD8B}" destId="{5496CA34-A164-4D6B-A288-88ED920C0A8B}" srcOrd="4" destOrd="0" presId="urn:microsoft.com/office/officeart/2005/8/layout/hProcess4#2"/>
    <dgm:cxn modelId="{67CD6150-513E-4D19-90A4-DC827FD61431}" type="presParOf" srcId="{3F6EF733-A281-4F8F-A5D2-EAF979DEBB47}" destId="{DD11DD09-DB83-40B7-BF79-DECACE427104}" srcOrd="1" destOrd="0" presId="urn:microsoft.com/office/officeart/2005/8/layout/hProcess4#2"/>
    <dgm:cxn modelId="{77F10FFE-8BCF-4750-B5F8-35F88ECFC422}" type="presParOf" srcId="{3F6EF733-A281-4F8F-A5D2-EAF979DEBB47}" destId="{0B8C2DAA-47B2-40BB-A110-15D2C1F92BA4}" srcOrd="2" destOrd="0" presId="urn:microsoft.com/office/officeart/2005/8/layout/hProcess4#2"/>
    <dgm:cxn modelId="{7538DCAD-5B66-49DC-B40C-0BEAC2DCA102}" type="presParOf" srcId="{0B8C2DAA-47B2-40BB-A110-15D2C1F92BA4}" destId="{1309700D-3AB8-4F00-89D8-529E0EBF615B}" srcOrd="0" destOrd="0" presId="urn:microsoft.com/office/officeart/2005/8/layout/hProcess4#2"/>
    <dgm:cxn modelId="{FECD544E-C5BE-4995-9D6E-50EAF7EA3007}" type="presParOf" srcId="{0B8C2DAA-47B2-40BB-A110-15D2C1F92BA4}" destId="{1411F22E-3840-4A9E-926F-7676E84D8BB8}" srcOrd="1" destOrd="0" presId="urn:microsoft.com/office/officeart/2005/8/layout/hProcess4#2"/>
    <dgm:cxn modelId="{89301F7F-3289-4696-BA64-90AEE00BD4E1}" type="presParOf" srcId="{0B8C2DAA-47B2-40BB-A110-15D2C1F92BA4}" destId="{DC03D499-3276-4CDD-9D43-3194DC80429D}" srcOrd="2" destOrd="0" presId="urn:microsoft.com/office/officeart/2005/8/layout/hProcess4#2"/>
    <dgm:cxn modelId="{8A701F5E-2421-45E0-A360-920BD2D7EA3B}" type="presParOf" srcId="{0B8C2DAA-47B2-40BB-A110-15D2C1F92BA4}" destId="{5300A4FE-B68E-47D6-A005-4946A8181690}" srcOrd="3" destOrd="0" presId="urn:microsoft.com/office/officeart/2005/8/layout/hProcess4#2"/>
    <dgm:cxn modelId="{E8FEC486-ED04-4FF9-9187-2C94D2E58455}" type="presParOf" srcId="{0B8C2DAA-47B2-40BB-A110-15D2C1F92BA4}" destId="{97197186-F09C-4D59-8502-CA6EB2270B4F}" srcOrd="4" destOrd="0" presId="urn:microsoft.com/office/officeart/2005/8/layout/hProcess4#2"/>
    <dgm:cxn modelId="{0F10D555-1FD4-4795-8782-25810E23A7D6}" type="presParOf" srcId="{3F6EF733-A281-4F8F-A5D2-EAF979DEBB47}" destId="{5501C1FA-CD9E-4DA9-AF2D-3F0CC020E324}" srcOrd="3" destOrd="0" presId="urn:microsoft.com/office/officeart/2005/8/layout/hProcess4#2"/>
    <dgm:cxn modelId="{037DBE81-EC6B-434C-8920-31D8CE973171}" type="presParOf" srcId="{3F6EF733-A281-4F8F-A5D2-EAF979DEBB47}" destId="{1FED4F90-AB49-4823-B0C0-53775B26E736}" srcOrd="4" destOrd="0" presId="urn:microsoft.com/office/officeart/2005/8/layout/hProcess4#2"/>
    <dgm:cxn modelId="{BB9234E9-D1B2-49BC-BD2B-DF2F32403447}" type="presParOf" srcId="{1FED4F90-AB49-4823-B0C0-53775B26E736}" destId="{0995DB3C-678C-410A-9BAB-929632802FF7}" srcOrd="0" destOrd="0" presId="urn:microsoft.com/office/officeart/2005/8/layout/hProcess4#2"/>
    <dgm:cxn modelId="{EFCFE2A0-6A51-4E1A-B849-21DD38DE1A4D}" type="presParOf" srcId="{1FED4F90-AB49-4823-B0C0-53775B26E736}" destId="{44E1377F-4DFE-44FA-8A44-7A37D752EBEE}" srcOrd="1" destOrd="0" presId="urn:microsoft.com/office/officeart/2005/8/layout/hProcess4#2"/>
    <dgm:cxn modelId="{A2453C03-AA2D-4F5A-BCCC-CAF7D999F8E0}" type="presParOf" srcId="{1FED4F90-AB49-4823-B0C0-53775B26E736}" destId="{50878F1B-B95C-49B8-8A7F-5876B66DD859}" srcOrd="2" destOrd="0" presId="urn:microsoft.com/office/officeart/2005/8/layout/hProcess4#2"/>
    <dgm:cxn modelId="{575C35FA-A92F-4EFC-A865-9D7F1613F7BF}" type="presParOf" srcId="{1FED4F90-AB49-4823-B0C0-53775B26E736}" destId="{9405893C-4BD4-45D2-94B8-611F86E14F08}" srcOrd="3" destOrd="0" presId="urn:microsoft.com/office/officeart/2005/8/layout/hProcess4#2"/>
    <dgm:cxn modelId="{92C165BE-E069-4E27-8D22-EA90C5D2B45F}" type="presParOf" srcId="{1FED4F90-AB49-4823-B0C0-53775B26E736}" destId="{D317EE4F-B0EA-4D68-8F4F-E6126A366BF4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A6F22D9-D94B-4F75-95AE-9A3683B33AD8}" type="doc">
      <dgm:prSet loTypeId="urn:microsoft.com/office/officeart/2008/layout/HexagonCluster" loCatId="relationship" qsTypeId="urn:microsoft.com/office/officeart/2005/8/quickstyle/simple1#9" qsCatId="simple" csTypeId="urn:microsoft.com/office/officeart/2005/8/colors/colorful1#22" csCatId="colorful" phldr="1"/>
      <dgm:spPr/>
      <dgm:t>
        <a:bodyPr/>
        <a:lstStyle/>
        <a:p>
          <a:endParaRPr lang="en-US"/>
        </a:p>
      </dgm:t>
    </dgm:pt>
    <dgm:pt modelId="{3BA9BC76-69C7-4B39-8386-D606876997E0}">
      <dgm:prSet phldrT="[Text]" phldr="1"/>
      <dgm:spPr/>
      <dgm:t>
        <a:bodyPr/>
        <a:lstStyle/>
        <a:p>
          <a:endParaRPr lang="en-US" dirty="0"/>
        </a:p>
      </dgm:t>
    </dgm:pt>
    <dgm:pt modelId="{5D29A06B-2E09-4AE6-85E1-589D2D5436B2}" type="parTrans" cxnId="{38833FDC-43C0-4175-85FE-CA90B5843590}">
      <dgm:prSet/>
      <dgm:spPr/>
      <dgm:t>
        <a:bodyPr/>
        <a:lstStyle/>
        <a:p>
          <a:endParaRPr lang="en-US"/>
        </a:p>
      </dgm:t>
    </dgm:pt>
    <dgm:pt modelId="{C74FEF35-EAC8-4B13-80F3-F65CE5F972C1}" type="sibTrans" cxnId="{38833FDC-43C0-4175-85FE-CA90B584359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47045442-9F85-4A80-BA1C-B15ECF4F1927}">
      <dgm:prSet phldrT="[Text]" phldr="1"/>
      <dgm:spPr/>
      <dgm:t>
        <a:bodyPr/>
        <a:lstStyle/>
        <a:p>
          <a:endParaRPr lang="en-US"/>
        </a:p>
      </dgm:t>
    </dgm:pt>
    <dgm:pt modelId="{AD93DB37-F4E5-4FF5-9FE1-90574B7C6710}" type="parTrans" cxnId="{57563285-1307-4EB3-90B8-7ECE7DCCC5C2}">
      <dgm:prSet/>
      <dgm:spPr/>
      <dgm:t>
        <a:bodyPr/>
        <a:lstStyle/>
        <a:p>
          <a:endParaRPr lang="en-US"/>
        </a:p>
      </dgm:t>
    </dgm:pt>
    <dgm:pt modelId="{31F48AAC-48E1-4767-8463-E57B86F6F008}" type="sibTrans" cxnId="{57563285-1307-4EB3-90B8-7ECE7DCCC5C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A297F49A-8FDC-4DBC-9B2E-34FC3835743C}">
      <dgm:prSet phldrT="[Text]" phldr="1"/>
      <dgm:spPr/>
      <dgm:t>
        <a:bodyPr/>
        <a:lstStyle/>
        <a:p>
          <a:endParaRPr lang="en-US"/>
        </a:p>
      </dgm:t>
    </dgm:pt>
    <dgm:pt modelId="{8E381A03-AB7E-4467-89EA-5424872284D1}" type="parTrans" cxnId="{B949F937-AD6F-4E89-9B12-A2C97C4E90FB}">
      <dgm:prSet/>
      <dgm:spPr/>
      <dgm:t>
        <a:bodyPr/>
        <a:lstStyle/>
        <a:p>
          <a:endParaRPr lang="en-US"/>
        </a:p>
      </dgm:t>
    </dgm:pt>
    <dgm:pt modelId="{DEE6BA6C-5226-4C5C-9110-09993884A9EA}" type="sibTrans" cxnId="{B949F937-AD6F-4E89-9B12-A2C97C4E90F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825EDA95-38FD-466D-A682-DCB43A9E044B}" type="pres">
      <dgm:prSet presAssocID="{4A6F22D9-D94B-4F75-95AE-9A3683B33A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6635D40-DFB8-4C0E-BFBF-65E64D16D344}" type="pres">
      <dgm:prSet presAssocID="{3BA9BC76-69C7-4B39-8386-D606876997E0}" presName="text1" presStyleCnt="0"/>
      <dgm:spPr/>
    </dgm:pt>
    <dgm:pt modelId="{528BEEF6-AA9D-4D4B-B292-3E8C7501DFA7}" type="pres">
      <dgm:prSet presAssocID="{3BA9BC76-69C7-4B39-8386-D606876997E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C521F-79B0-48C4-B2CB-30703A7C4801}" type="pres">
      <dgm:prSet presAssocID="{3BA9BC76-69C7-4B39-8386-D606876997E0}" presName="textaccent1" presStyleCnt="0"/>
      <dgm:spPr/>
    </dgm:pt>
    <dgm:pt modelId="{5ABAFDD0-2FE5-4C29-9A83-84D7C60DC625}" type="pres">
      <dgm:prSet presAssocID="{3BA9BC76-69C7-4B39-8386-D606876997E0}" presName="accentRepeatNode" presStyleLbl="solidAlignAcc1" presStyleIdx="0" presStyleCnt="6"/>
      <dgm:spPr/>
    </dgm:pt>
    <dgm:pt modelId="{F31EF6EC-582E-44A1-95F7-516F0C214DF3}" type="pres">
      <dgm:prSet presAssocID="{C74FEF35-EAC8-4B13-80F3-F65CE5F972C1}" presName="image1" presStyleCnt="0"/>
      <dgm:spPr/>
    </dgm:pt>
    <dgm:pt modelId="{68262429-F88D-4729-803D-81A4F1344EF5}" type="pres">
      <dgm:prSet presAssocID="{C74FEF35-EAC8-4B13-80F3-F65CE5F972C1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1C266DFC-C48D-4DE8-803E-ED31643E37D6}" type="pres">
      <dgm:prSet presAssocID="{C74FEF35-EAC8-4B13-80F3-F65CE5F972C1}" presName="imageaccent1" presStyleCnt="0"/>
      <dgm:spPr/>
    </dgm:pt>
    <dgm:pt modelId="{B3617C3F-9460-4422-BE67-59E16ACE9782}" type="pres">
      <dgm:prSet presAssocID="{C74FEF35-EAC8-4B13-80F3-F65CE5F972C1}" presName="accentRepeatNode" presStyleLbl="solidAlignAcc1" presStyleIdx="1" presStyleCnt="6"/>
      <dgm:spPr/>
    </dgm:pt>
    <dgm:pt modelId="{C4078FD7-FA16-478E-AD55-F9BDD7CBFE12}" type="pres">
      <dgm:prSet presAssocID="{47045442-9F85-4A80-BA1C-B15ECF4F1927}" presName="text2" presStyleCnt="0"/>
      <dgm:spPr/>
    </dgm:pt>
    <dgm:pt modelId="{AD50FDE2-A6B5-431C-9116-30F0861FCF21}" type="pres">
      <dgm:prSet presAssocID="{47045442-9F85-4A80-BA1C-B15ECF4F192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3B402-1B41-46A3-98FB-16497BF198E7}" type="pres">
      <dgm:prSet presAssocID="{47045442-9F85-4A80-BA1C-B15ECF4F1927}" presName="textaccent2" presStyleCnt="0"/>
      <dgm:spPr/>
    </dgm:pt>
    <dgm:pt modelId="{BA8ABB1E-39C3-4E46-AF73-738B2EAF69F8}" type="pres">
      <dgm:prSet presAssocID="{47045442-9F85-4A80-BA1C-B15ECF4F1927}" presName="accentRepeatNode" presStyleLbl="solidAlignAcc1" presStyleIdx="2" presStyleCnt="6"/>
      <dgm:spPr/>
    </dgm:pt>
    <dgm:pt modelId="{F6BC2D86-7DCC-436E-9E4C-E58F5792B000}" type="pres">
      <dgm:prSet presAssocID="{31F48AAC-48E1-4767-8463-E57B86F6F008}" presName="image2" presStyleCnt="0"/>
      <dgm:spPr/>
    </dgm:pt>
    <dgm:pt modelId="{A5E3DC25-DDB9-4746-B22A-D66943CC693C}" type="pres">
      <dgm:prSet presAssocID="{31F48AAC-48E1-4767-8463-E57B86F6F008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D80DD433-4138-432B-9CFC-983EEF11754D}" type="pres">
      <dgm:prSet presAssocID="{31F48AAC-48E1-4767-8463-E57B86F6F008}" presName="imageaccent2" presStyleCnt="0"/>
      <dgm:spPr/>
    </dgm:pt>
    <dgm:pt modelId="{03A82D05-5C3C-471C-AC1F-512B1B577275}" type="pres">
      <dgm:prSet presAssocID="{31F48AAC-48E1-4767-8463-E57B86F6F008}" presName="accentRepeatNode" presStyleLbl="solidAlignAcc1" presStyleIdx="3" presStyleCnt="6"/>
      <dgm:spPr/>
    </dgm:pt>
    <dgm:pt modelId="{B042C940-52FC-40B1-AAA9-DC6526868C8C}" type="pres">
      <dgm:prSet presAssocID="{A297F49A-8FDC-4DBC-9B2E-34FC3835743C}" presName="text3" presStyleCnt="0"/>
      <dgm:spPr/>
    </dgm:pt>
    <dgm:pt modelId="{6473A028-C1B8-4440-97BA-277144C70936}" type="pres">
      <dgm:prSet presAssocID="{A297F49A-8FDC-4DBC-9B2E-34FC3835743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A8390-DFA8-4984-9C1A-A516006DA927}" type="pres">
      <dgm:prSet presAssocID="{A297F49A-8FDC-4DBC-9B2E-34FC3835743C}" presName="textaccent3" presStyleCnt="0"/>
      <dgm:spPr/>
    </dgm:pt>
    <dgm:pt modelId="{99E3B06D-6E1B-40B6-8262-4DF1DC97BC57}" type="pres">
      <dgm:prSet presAssocID="{A297F49A-8FDC-4DBC-9B2E-34FC3835743C}" presName="accentRepeatNode" presStyleLbl="solidAlignAcc1" presStyleIdx="4" presStyleCnt="6"/>
      <dgm:spPr/>
    </dgm:pt>
    <dgm:pt modelId="{21836564-168C-4577-BCCA-8F293E5CB494}" type="pres">
      <dgm:prSet presAssocID="{DEE6BA6C-5226-4C5C-9110-09993884A9EA}" presName="image3" presStyleCnt="0"/>
      <dgm:spPr/>
    </dgm:pt>
    <dgm:pt modelId="{6D650554-72E5-4B73-A6D0-883D6F058167}" type="pres">
      <dgm:prSet presAssocID="{DEE6BA6C-5226-4C5C-9110-09993884A9EA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CB2AF64E-459D-4360-8028-8344F15A9E6D}" type="pres">
      <dgm:prSet presAssocID="{DEE6BA6C-5226-4C5C-9110-09993884A9EA}" presName="imageaccent3" presStyleCnt="0"/>
      <dgm:spPr/>
    </dgm:pt>
    <dgm:pt modelId="{89C7BA6A-FB19-486B-8ED3-C2A2AEE22993}" type="pres">
      <dgm:prSet presAssocID="{DEE6BA6C-5226-4C5C-9110-09993884A9EA}" presName="accentRepeatNode" presStyleLbl="solidAlignAcc1" presStyleIdx="5" presStyleCnt="6"/>
      <dgm:spPr/>
    </dgm:pt>
  </dgm:ptLst>
  <dgm:cxnLst>
    <dgm:cxn modelId="{B949F937-AD6F-4E89-9B12-A2C97C4E90FB}" srcId="{4A6F22D9-D94B-4F75-95AE-9A3683B33AD8}" destId="{A297F49A-8FDC-4DBC-9B2E-34FC3835743C}" srcOrd="2" destOrd="0" parTransId="{8E381A03-AB7E-4467-89EA-5424872284D1}" sibTransId="{DEE6BA6C-5226-4C5C-9110-09993884A9EA}"/>
    <dgm:cxn modelId="{8C978DF2-8ADB-4A75-9C51-ADE1764C1E91}" type="presOf" srcId="{C74FEF35-EAC8-4B13-80F3-F65CE5F972C1}" destId="{68262429-F88D-4729-803D-81A4F1344EF5}" srcOrd="0" destOrd="0" presId="urn:microsoft.com/office/officeart/2008/layout/HexagonCluster"/>
    <dgm:cxn modelId="{04E8D154-37CE-4FB4-9A14-52F2B39486F3}" type="presOf" srcId="{3BA9BC76-69C7-4B39-8386-D606876997E0}" destId="{528BEEF6-AA9D-4D4B-B292-3E8C7501DFA7}" srcOrd="0" destOrd="0" presId="urn:microsoft.com/office/officeart/2008/layout/HexagonCluster"/>
    <dgm:cxn modelId="{2C921DE5-B337-48DC-A0C6-D0E8AFCEF768}" type="presOf" srcId="{47045442-9F85-4A80-BA1C-B15ECF4F1927}" destId="{AD50FDE2-A6B5-431C-9116-30F0861FCF21}" srcOrd="0" destOrd="0" presId="urn:microsoft.com/office/officeart/2008/layout/HexagonCluster"/>
    <dgm:cxn modelId="{388E7B8E-E4C2-4ACD-9A83-32965073173F}" type="presOf" srcId="{DEE6BA6C-5226-4C5C-9110-09993884A9EA}" destId="{6D650554-72E5-4B73-A6D0-883D6F058167}" srcOrd="0" destOrd="0" presId="urn:microsoft.com/office/officeart/2008/layout/HexagonCluster"/>
    <dgm:cxn modelId="{8F30961B-700A-43EE-BE99-4EF14B4C2168}" type="presOf" srcId="{31F48AAC-48E1-4767-8463-E57B86F6F008}" destId="{A5E3DC25-DDB9-4746-B22A-D66943CC693C}" srcOrd="0" destOrd="0" presId="urn:microsoft.com/office/officeart/2008/layout/HexagonCluster"/>
    <dgm:cxn modelId="{57563285-1307-4EB3-90B8-7ECE7DCCC5C2}" srcId="{4A6F22D9-D94B-4F75-95AE-9A3683B33AD8}" destId="{47045442-9F85-4A80-BA1C-B15ECF4F1927}" srcOrd="1" destOrd="0" parTransId="{AD93DB37-F4E5-4FF5-9FE1-90574B7C6710}" sibTransId="{31F48AAC-48E1-4767-8463-E57B86F6F008}"/>
    <dgm:cxn modelId="{54BD9497-EE15-41C9-BA4A-070D3F2BBFB2}" type="presOf" srcId="{4A6F22D9-D94B-4F75-95AE-9A3683B33AD8}" destId="{825EDA95-38FD-466D-A682-DCB43A9E044B}" srcOrd="0" destOrd="0" presId="urn:microsoft.com/office/officeart/2008/layout/HexagonCluster"/>
    <dgm:cxn modelId="{1171955E-0C4F-42ED-ACF9-7880A39B7F94}" type="presOf" srcId="{A297F49A-8FDC-4DBC-9B2E-34FC3835743C}" destId="{6473A028-C1B8-4440-97BA-277144C70936}" srcOrd="0" destOrd="0" presId="urn:microsoft.com/office/officeart/2008/layout/HexagonCluster"/>
    <dgm:cxn modelId="{38833FDC-43C0-4175-85FE-CA90B5843590}" srcId="{4A6F22D9-D94B-4F75-95AE-9A3683B33AD8}" destId="{3BA9BC76-69C7-4B39-8386-D606876997E0}" srcOrd="0" destOrd="0" parTransId="{5D29A06B-2E09-4AE6-85E1-589D2D5436B2}" sibTransId="{C74FEF35-EAC8-4B13-80F3-F65CE5F972C1}"/>
    <dgm:cxn modelId="{FD4E15CF-841D-42DD-A1DC-B2A446CF0D0D}" type="presParOf" srcId="{825EDA95-38FD-466D-A682-DCB43A9E044B}" destId="{36635D40-DFB8-4C0E-BFBF-65E64D16D344}" srcOrd="0" destOrd="0" presId="urn:microsoft.com/office/officeart/2008/layout/HexagonCluster"/>
    <dgm:cxn modelId="{7C3B535D-1B4C-48AA-B778-E8690392C5A4}" type="presParOf" srcId="{36635D40-DFB8-4C0E-BFBF-65E64D16D344}" destId="{528BEEF6-AA9D-4D4B-B292-3E8C7501DFA7}" srcOrd="0" destOrd="0" presId="urn:microsoft.com/office/officeart/2008/layout/HexagonCluster"/>
    <dgm:cxn modelId="{34B2D6D5-7999-4012-8262-72B4609E2CC4}" type="presParOf" srcId="{825EDA95-38FD-466D-A682-DCB43A9E044B}" destId="{9A2C521F-79B0-48C4-B2CB-30703A7C4801}" srcOrd="1" destOrd="0" presId="urn:microsoft.com/office/officeart/2008/layout/HexagonCluster"/>
    <dgm:cxn modelId="{FDE844B5-C5FB-4609-B33D-3B570B3D28F6}" type="presParOf" srcId="{9A2C521F-79B0-48C4-B2CB-30703A7C4801}" destId="{5ABAFDD0-2FE5-4C29-9A83-84D7C60DC625}" srcOrd="0" destOrd="0" presId="urn:microsoft.com/office/officeart/2008/layout/HexagonCluster"/>
    <dgm:cxn modelId="{2FC09F0E-2651-44FD-9954-3CCA4BDDA09E}" type="presParOf" srcId="{825EDA95-38FD-466D-A682-DCB43A9E044B}" destId="{F31EF6EC-582E-44A1-95F7-516F0C214DF3}" srcOrd="2" destOrd="0" presId="urn:microsoft.com/office/officeart/2008/layout/HexagonCluster"/>
    <dgm:cxn modelId="{D5D31877-F282-4BDD-8380-586AB6F117D7}" type="presParOf" srcId="{F31EF6EC-582E-44A1-95F7-516F0C214DF3}" destId="{68262429-F88D-4729-803D-81A4F1344EF5}" srcOrd="0" destOrd="0" presId="urn:microsoft.com/office/officeart/2008/layout/HexagonCluster"/>
    <dgm:cxn modelId="{2477F06F-78A2-4F15-AE7C-3A828794E4D5}" type="presParOf" srcId="{825EDA95-38FD-466D-A682-DCB43A9E044B}" destId="{1C266DFC-C48D-4DE8-803E-ED31643E37D6}" srcOrd="3" destOrd="0" presId="urn:microsoft.com/office/officeart/2008/layout/HexagonCluster"/>
    <dgm:cxn modelId="{335F46A4-169D-4C01-BA91-1ECD39A5CC47}" type="presParOf" srcId="{1C266DFC-C48D-4DE8-803E-ED31643E37D6}" destId="{B3617C3F-9460-4422-BE67-59E16ACE9782}" srcOrd="0" destOrd="0" presId="urn:microsoft.com/office/officeart/2008/layout/HexagonCluster"/>
    <dgm:cxn modelId="{9A56A018-7273-44A5-95C9-4F9A9B8D64F6}" type="presParOf" srcId="{825EDA95-38FD-466D-A682-DCB43A9E044B}" destId="{C4078FD7-FA16-478E-AD55-F9BDD7CBFE12}" srcOrd="4" destOrd="0" presId="urn:microsoft.com/office/officeart/2008/layout/HexagonCluster"/>
    <dgm:cxn modelId="{41465A45-B500-42B7-80B8-72AC08953EF7}" type="presParOf" srcId="{C4078FD7-FA16-478E-AD55-F9BDD7CBFE12}" destId="{AD50FDE2-A6B5-431C-9116-30F0861FCF21}" srcOrd="0" destOrd="0" presId="urn:microsoft.com/office/officeart/2008/layout/HexagonCluster"/>
    <dgm:cxn modelId="{333F5A4A-0D48-4BA8-B174-49A5A35EAD68}" type="presParOf" srcId="{825EDA95-38FD-466D-A682-DCB43A9E044B}" destId="{BFA3B402-1B41-46A3-98FB-16497BF198E7}" srcOrd="5" destOrd="0" presId="urn:microsoft.com/office/officeart/2008/layout/HexagonCluster"/>
    <dgm:cxn modelId="{6E9CB402-E301-4A5D-88CA-441DD4987C42}" type="presParOf" srcId="{BFA3B402-1B41-46A3-98FB-16497BF198E7}" destId="{BA8ABB1E-39C3-4E46-AF73-738B2EAF69F8}" srcOrd="0" destOrd="0" presId="urn:microsoft.com/office/officeart/2008/layout/HexagonCluster"/>
    <dgm:cxn modelId="{7B01617B-9B3A-42DF-AFCE-7EEA7F585F13}" type="presParOf" srcId="{825EDA95-38FD-466D-A682-DCB43A9E044B}" destId="{F6BC2D86-7DCC-436E-9E4C-E58F5792B000}" srcOrd="6" destOrd="0" presId="urn:microsoft.com/office/officeart/2008/layout/HexagonCluster"/>
    <dgm:cxn modelId="{CDE6C98A-FB19-41FE-85E1-BBBB5A03D530}" type="presParOf" srcId="{F6BC2D86-7DCC-436E-9E4C-E58F5792B000}" destId="{A5E3DC25-DDB9-4746-B22A-D66943CC693C}" srcOrd="0" destOrd="0" presId="urn:microsoft.com/office/officeart/2008/layout/HexagonCluster"/>
    <dgm:cxn modelId="{F69F112F-9818-4630-9378-6F99A606B7D4}" type="presParOf" srcId="{825EDA95-38FD-466D-A682-DCB43A9E044B}" destId="{D80DD433-4138-432B-9CFC-983EEF11754D}" srcOrd="7" destOrd="0" presId="urn:microsoft.com/office/officeart/2008/layout/HexagonCluster"/>
    <dgm:cxn modelId="{DDEE8FB1-712A-4AA9-8B2F-FB39208F8B17}" type="presParOf" srcId="{D80DD433-4138-432B-9CFC-983EEF11754D}" destId="{03A82D05-5C3C-471C-AC1F-512B1B577275}" srcOrd="0" destOrd="0" presId="urn:microsoft.com/office/officeart/2008/layout/HexagonCluster"/>
    <dgm:cxn modelId="{572AAA38-A076-4ED3-A1CD-B54108029004}" type="presParOf" srcId="{825EDA95-38FD-466D-A682-DCB43A9E044B}" destId="{B042C940-52FC-40B1-AAA9-DC6526868C8C}" srcOrd="8" destOrd="0" presId="urn:microsoft.com/office/officeart/2008/layout/HexagonCluster"/>
    <dgm:cxn modelId="{0BDF3463-473A-42E2-B32F-079B5D971EA5}" type="presParOf" srcId="{B042C940-52FC-40B1-AAA9-DC6526868C8C}" destId="{6473A028-C1B8-4440-97BA-277144C70936}" srcOrd="0" destOrd="0" presId="urn:microsoft.com/office/officeart/2008/layout/HexagonCluster"/>
    <dgm:cxn modelId="{68E46EA9-1E68-4C72-BA3C-43454F4370D0}" type="presParOf" srcId="{825EDA95-38FD-466D-A682-DCB43A9E044B}" destId="{A59A8390-DFA8-4984-9C1A-A516006DA927}" srcOrd="9" destOrd="0" presId="urn:microsoft.com/office/officeart/2008/layout/HexagonCluster"/>
    <dgm:cxn modelId="{3C49F749-28A2-4FDD-9A11-35D5EF089CAB}" type="presParOf" srcId="{A59A8390-DFA8-4984-9C1A-A516006DA927}" destId="{99E3B06D-6E1B-40B6-8262-4DF1DC97BC57}" srcOrd="0" destOrd="0" presId="urn:microsoft.com/office/officeart/2008/layout/HexagonCluster"/>
    <dgm:cxn modelId="{8EC2EA2E-F410-46EC-AE65-A92787427C1F}" type="presParOf" srcId="{825EDA95-38FD-466D-A682-DCB43A9E044B}" destId="{21836564-168C-4577-BCCA-8F293E5CB494}" srcOrd="10" destOrd="0" presId="urn:microsoft.com/office/officeart/2008/layout/HexagonCluster"/>
    <dgm:cxn modelId="{5918B836-9FD4-4A3C-8818-AF04660F0869}" type="presParOf" srcId="{21836564-168C-4577-BCCA-8F293E5CB494}" destId="{6D650554-72E5-4B73-A6D0-883D6F058167}" srcOrd="0" destOrd="0" presId="urn:microsoft.com/office/officeart/2008/layout/HexagonCluster"/>
    <dgm:cxn modelId="{786B7F6B-53A3-4C97-B752-B8380A050101}" type="presParOf" srcId="{825EDA95-38FD-466D-A682-DCB43A9E044B}" destId="{CB2AF64E-459D-4360-8028-8344F15A9E6D}" srcOrd="11" destOrd="0" presId="urn:microsoft.com/office/officeart/2008/layout/HexagonCluster"/>
    <dgm:cxn modelId="{23D4C360-2B78-4B1D-B047-5C4838A6D762}" type="presParOf" srcId="{CB2AF64E-459D-4360-8028-8344F15A9E6D}" destId="{89C7BA6A-FB19-486B-8ED3-C2A2AEE2299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6F3EE4-20B7-4BDD-8328-1D19F8108592}" type="doc">
      <dgm:prSet loTypeId="urn:microsoft.com/office/officeart/2005/8/layout/vList6" loCatId="list" qsTypeId="urn:microsoft.com/office/officeart/2005/8/quickstyle/3d1#1" qsCatId="3D" csTypeId="urn:microsoft.com/office/officeart/2005/8/colors/accent2_2#1" csCatId="accent2" phldr="1"/>
      <dgm:spPr/>
      <dgm:t>
        <a:bodyPr/>
        <a:lstStyle/>
        <a:p>
          <a:endParaRPr lang="en-US"/>
        </a:p>
      </dgm:t>
    </dgm:pt>
    <dgm:pt modelId="{AA9B8283-B48F-4A8D-8B96-8180A9E6CD79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SXHD/3TH ĐẦU THAI KỲ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7165B0-3D14-4DE3-9D21-8BAEB121D9DE}" type="parTrans" cxnId="{3E8C2F54-FCDF-4265-A6A0-2CCAE26A1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6D336-FCBB-4E14-8A74-DC2B66340C70}" type="sibTrans" cxnId="{3E8C2F54-FCDF-4265-A6A0-2CCAE26A1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55A34-BD94-4C79-9F50-2D343D04E412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Chán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E0621-2DED-4785-9E3F-51CD73999DF8}" type="parTrans" cxnId="{2A38A245-6E0C-4304-A81B-387EA19D25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4385F-FCAD-4DE0-8A4D-339D3B0141BE}" type="sibTrans" cxnId="{2A38A245-6E0C-4304-A81B-387EA19D25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A88B77-79AD-444B-AEF9-FC20F7DA84E4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Buồn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nôn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nôn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0D6A6-7671-481B-A1BD-123397A32D30}" type="parTrans" cxnId="{208B23BB-355D-4B98-9C55-925BA25286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08B06-8103-4C4B-8045-DD303DF032DC}" type="sibTrans" cxnId="{208B23BB-355D-4B98-9C55-925BA25286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C1A1A-EC6C-4F46-844C-2040445ABAEA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bụng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CAD51-97D6-4F25-891E-8421E9637F9A}" type="parTrans" cxnId="{9F73CBA5-FF44-4E66-B864-27386D9DA8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F468D-1F08-43B1-BFB8-61F2D1D82A9B}" type="sibTrans" cxnId="{9F73CBA5-FF44-4E66-B864-27386D9DA8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057F9-3E6D-45E4-A780-B994428D849C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SXHD/3TH CUỐI THAI KỲ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74574-609A-4497-9AF4-5958BB2C7154}" type="parTrans" cxnId="{D8D20808-3C79-44CE-BE69-A0E9AAF75B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92F65-1412-4CD1-843E-B9AE2B910D9F}" type="sibTrans" cxnId="{D8D20808-3C79-44CE-BE69-A0E9AAF75B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70344-F9A8-4EA8-9BE4-BF36D83D00E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↑ V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tuần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hoàn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dãn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mạch→M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HA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thấp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DFA93-26F6-430D-B235-469C80D8CA68}" type="parTrans" cxnId="{4B2817E6-D7A4-4D67-94BF-8D4EEE0E40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B82A5-B2D4-481B-96EC-462408DB0819}" type="sibTrans" cxnId="{4B2817E6-D7A4-4D67-94BF-8D4EEE0E40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24B44-79DE-4BAE-9401-89CE37AC9DC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Tiểu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↓, men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↑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84E96-BC55-4B41-A32C-728B9BDDBBCC}" type="parTrans" cxnId="{5685F359-5FBE-4288-8890-EF087E1959E2}">
      <dgm:prSet/>
      <dgm:spPr/>
    </dgm:pt>
    <dgm:pt modelId="{775EA76E-F9AF-4839-AB3F-5DF98B16DF3C}" type="sibTrans" cxnId="{5685F359-5FBE-4288-8890-EF087E1959E2}">
      <dgm:prSet/>
      <dgm:spPr/>
    </dgm:pt>
    <dgm:pt modelId="{EA4B8AC0-5CA0-4697-9E39-9EDBBF745EA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AC3D66-DA98-4BD4-86B3-EC8CF21CFC59}" type="parTrans" cxnId="{77348890-A364-4F2A-8F52-98096601AB07}">
      <dgm:prSet/>
      <dgm:spPr/>
    </dgm:pt>
    <dgm:pt modelId="{9AD5A050-7F1C-4DFD-87FE-95AA393B43A8}" type="sibTrans" cxnId="{77348890-A364-4F2A-8F52-98096601AB07}">
      <dgm:prSet/>
      <dgm:spPr/>
    </dgm:pt>
    <dgm:pt modelId="{2B172356-11D5-4DAA-B6D9-28990633EF9F}" type="pres">
      <dgm:prSet presAssocID="{B26F3EE4-20B7-4BDD-8328-1D19F81085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B3DDB5-A7A0-40B0-8733-EF26857B9067}" type="pres">
      <dgm:prSet presAssocID="{AA9B8283-B48F-4A8D-8B96-8180A9E6CD79}" presName="linNode" presStyleCnt="0"/>
      <dgm:spPr/>
    </dgm:pt>
    <dgm:pt modelId="{23F40A75-68FD-4E1E-A949-F7684A942B77}" type="pres">
      <dgm:prSet presAssocID="{AA9B8283-B48F-4A8D-8B96-8180A9E6CD7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105D2-F280-4409-8107-D409A5D0175D}" type="pres">
      <dgm:prSet presAssocID="{AA9B8283-B48F-4A8D-8B96-8180A9E6CD7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7547D-7D80-45DF-BB6D-61421B55E708}" type="pres">
      <dgm:prSet presAssocID="{9A56D336-FCBB-4E14-8A74-DC2B66340C70}" presName="spacing" presStyleCnt="0"/>
      <dgm:spPr/>
    </dgm:pt>
    <dgm:pt modelId="{F05D62E6-01D2-40F4-BA76-05437C9DE52D}" type="pres">
      <dgm:prSet presAssocID="{F9C057F9-3E6D-45E4-A780-B994428D849C}" presName="linNode" presStyleCnt="0"/>
      <dgm:spPr/>
    </dgm:pt>
    <dgm:pt modelId="{A54C560F-FEB3-46EA-899D-86EC4E8B731B}" type="pres">
      <dgm:prSet presAssocID="{F9C057F9-3E6D-45E4-A780-B994428D849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E8864-2E30-4A88-9EBB-C5295A6E3B9A}" type="pres">
      <dgm:prSet presAssocID="{F9C057F9-3E6D-45E4-A780-B994428D849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817E6-D7A4-4D67-94BF-8D4EEE0E40A5}" srcId="{F9C057F9-3E6D-45E4-A780-B994428D849C}" destId="{AB470344-F9A8-4EA8-9BE4-BF36D83D00E7}" srcOrd="0" destOrd="0" parTransId="{961DFA93-26F6-430D-B235-469C80D8CA68}" sibTransId="{32DB82A5-B2D4-481B-96EC-462408DB0819}"/>
    <dgm:cxn modelId="{5685F359-5FBE-4288-8890-EF087E1959E2}" srcId="{F9C057F9-3E6D-45E4-A780-B994428D849C}" destId="{89924B44-79DE-4BAE-9401-89CE37AC9DC6}" srcOrd="1" destOrd="0" parTransId="{FA884E96-BC55-4B41-A32C-728B9BDDBBCC}" sibTransId="{775EA76E-F9AF-4839-AB3F-5DF98B16DF3C}"/>
    <dgm:cxn modelId="{D8D20808-3C79-44CE-BE69-A0E9AAF75BA3}" srcId="{B26F3EE4-20B7-4BDD-8328-1D19F8108592}" destId="{F9C057F9-3E6D-45E4-A780-B994428D849C}" srcOrd="1" destOrd="0" parTransId="{5DD74574-609A-4497-9AF4-5958BB2C7154}" sibTransId="{B5A92F65-1412-4CD1-843E-B9AE2B910D9F}"/>
    <dgm:cxn modelId="{3E8C2F54-FCDF-4265-A6A0-2CCAE26A137A}" srcId="{B26F3EE4-20B7-4BDD-8328-1D19F8108592}" destId="{AA9B8283-B48F-4A8D-8B96-8180A9E6CD79}" srcOrd="0" destOrd="0" parTransId="{087165B0-3D14-4DE3-9D21-8BAEB121D9DE}" sibTransId="{9A56D336-FCBB-4E14-8A74-DC2B66340C70}"/>
    <dgm:cxn modelId="{F07E56E8-696A-4519-B31B-BFA63F3D0E20}" type="presOf" srcId="{8D4C1A1A-EC6C-4F46-844C-2040445ABAEA}" destId="{CB9105D2-F280-4409-8107-D409A5D0175D}" srcOrd="0" destOrd="2" presId="urn:microsoft.com/office/officeart/2005/8/layout/vList6"/>
    <dgm:cxn modelId="{2A38A245-6E0C-4304-A81B-387EA19D25BE}" srcId="{AA9B8283-B48F-4A8D-8B96-8180A9E6CD79}" destId="{92E55A34-BD94-4C79-9F50-2D343D04E412}" srcOrd="0" destOrd="0" parTransId="{C0DE0621-2DED-4785-9E3F-51CD73999DF8}" sibTransId="{E464385F-FCAD-4DE0-8A4D-339D3B0141BE}"/>
    <dgm:cxn modelId="{9F73CBA5-FF44-4E66-B864-27386D9DA8FC}" srcId="{AA9B8283-B48F-4A8D-8B96-8180A9E6CD79}" destId="{8D4C1A1A-EC6C-4F46-844C-2040445ABAEA}" srcOrd="2" destOrd="0" parTransId="{F77CAD51-97D6-4F25-891E-8421E9637F9A}" sibTransId="{A9CF468D-1F08-43B1-BFB8-61F2D1D82A9B}"/>
    <dgm:cxn modelId="{36010FB5-D95A-4811-90E1-14D448C23195}" type="presOf" srcId="{91A88B77-79AD-444B-AEF9-FC20F7DA84E4}" destId="{CB9105D2-F280-4409-8107-D409A5D0175D}" srcOrd="0" destOrd="1" presId="urn:microsoft.com/office/officeart/2005/8/layout/vList6"/>
    <dgm:cxn modelId="{C4BDF62C-E2A3-47C7-B9B4-CD488A43E72D}" type="presOf" srcId="{F9C057F9-3E6D-45E4-A780-B994428D849C}" destId="{A54C560F-FEB3-46EA-899D-86EC4E8B731B}" srcOrd="0" destOrd="0" presId="urn:microsoft.com/office/officeart/2005/8/layout/vList6"/>
    <dgm:cxn modelId="{208B23BB-355D-4B98-9C55-925BA2528697}" srcId="{AA9B8283-B48F-4A8D-8B96-8180A9E6CD79}" destId="{91A88B77-79AD-444B-AEF9-FC20F7DA84E4}" srcOrd="1" destOrd="0" parTransId="{1B30D6A6-7671-481B-A1BD-123397A32D30}" sibTransId="{6E308B06-8103-4C4B-8045-DD303DF032DC}"/>
    <dgm:cxn modelId="{77348890-A364-4F2A-8F52-98096601AB07}" srcId="{F9C057F9-3E6D-45E4-A780-B994428D849C}" destId="{EA4B8AC0-5CA0-4697-9E39-9EDBBF745EA1}" srcOrd="2" destOrd="0" parTransId="{37AC3D66-DA98-4BD4-86B3-EC8CF21CFC59}" sibTransId="{9AD5A050-7F1C-4DFD-87FE-95AA393B43A8}"/>
    <dgm:cxn modelId="{438AFBB0-D190-46C2-8D60-0333BC2881F5}" type="presOf" srcId="{AA9B8283-B48F-4A8D-8B96-8180A9E6CD79}" destId="{23F40A75-68FD-4E1E-A949-F7684A942B77}" srcOrd="0" destOrd="0" presId="urn:microsoft.com/office/officeart/2005/8/layout/vList6"/>
    <dgm:cxn modelId="{13B15FBA-35EB-459F-AB7B-1AA3065DC385}" type="presOf" srcId="{EA4B8AC0-5CA0-4697-9E39-9EDBBF745EA1}" destId="{114E8864-2E30-4A88-9EBB-C5295A6E3B9A}" srcOrd="0" destOrd="2" presId="urn:microsoft.com/office/officeart/2005/8/layout/vList6"/>
    <dgm:cxn modelId="{4A27A74D-8889-4094-AD15-B51933BEBD69}" type="presOf" srcId="{92E55A34-BD94-4C79-9F50-2D343D04E412}" destId="{CB9105D2-F280-4409-8107-D409A5D0175D}" srcOrd="0" destOrd="0" presId="urn:microsoft.com/office/officeart/2005/8/layout/vList6"/>
    <dgm:cxn modelId="{519813CB-7C02-4F1A-B2EC-C7EF5AC87141}" type="presOf" srcId="{AB470344-F9A8-4EA8-9BE4-BF36D83D00E7}" destId="{114E8864-2E30-4A88-9EBB-C5295A6E3B9A}" srcOrd="0" destOrd="0" presId="urn:microsoft.com/office/officeart/2005/8/layout/vList6"/>
    <dgm:cxn modelId="{CB09BE74-B40C-44A1-A87C-F760115B495C}" type="presOf" srcId="{B26F3EE4-20B7-4BDD-8328-1D19F8108592}" destId="{2B172356-11D5-4DAA-B6D9-28990633EF9F}" srcOrd="0" destOrd="0" presId="urn:microsoft.com/office/officeart/2005/8/layout/vList6"/>
    <dgm:cxn modelId="{DE6834D6-47AB-4AC2-A942-741D46DF855C}" type="presOf" srcId="{89924B44-79DE-4BAE-9401-89CE37AC9DC6}" destId="{114E8864-2E30-4A88-9EBB-C5295A6E3B9A}" srcOrd="0" destOrd="1" presId="urn:microsoft.com/office/officeart/2005/8/layout/vList6"/>
    <dgm:cxn modelId="{B92309C2-E323-4EA1-88EC-1CA0EF7F3B46}" type="presParOf" srcId="{2B172356-11D5-4DAA-B6D9-28990633EF9F}" destId="{13B3DDB5-A7A0-40B0-8733-EF26857B9067}" srcOrd="0" destOrd="0" presId="urn:microsoft.com/office/officeart/2005/8/layout/vList6"/>
    <dgm:cxn modelId="{A42C935C-7B6A-42EB-9797-40CDE1BDF713}" type="presParOf" srcId="{13B3DDB5-A7A0-40B0-8733-EF26857B9067}" destId="{23F40A75-68FD-4E1E-A949-F7684A942B77}" srcOrd="0" destOrd="0" presId="urn:microsoft.com/office/officeart/2005/8/layout/vList6"/>
    <dgm:cxn modelId="{0BF55332-5C5F-479C-94BE-02BF47F69038}" type="presParOf" srcId="{13B3DDB5-A7A0-40B0-8733-EF26857B9067}" destId="{CB9105D2-F280-4409-8107-D409A5D0175D}" srcOrd="1" destOrd="0" presId="urn:microsoft.com/office/officeart/2005/8/layout/vList6"/>
    <dgm:cxn modelId="{A59B6737-DE7C-4237-BB86-90813C44F4FE}" type="presParOf" srcId="{2B172356-11D5-4DAA-B6D9-28990633EF9F}" destId="{A5A7547D-7D80-45DF-BB6D-61421B55E708}" srcOrd="1" destOrd="0" presId="urn:microsoft.com/office/officeart/2005/8/layout/vList6"/>
    <dgm:cxn modelId="{FB7B26F1-5594-45D8-AC83-13FB04E3C3A2}" type="presParOf" srcId="{2B172356-11D5-4DAA-B6D9-28990633EF9F}" destId="{F05D62E6-01D2-40F4-BA76-05437C9DE52D}" srcOrd="2" destOrd="0" presId="urn:microsoft.com/office/officeart/2005/8/layout/vList6"/>
    <dgm:cxn modelId="{01002051-2F83-4168-B140-57CB748FB17C}" type="presParOf" srcId="{F05D62E6-01D2-40F4-BA76-05437C9DE52D}" destId="{A54C560F-FEB3-46EA-899D-86EC4E8B731B}" srcOrd="0" destOrd="0" presId="urn:microsoft.com/office/officeart/2005/8/layout/vList6"/>
    <dgm:cxn modelId="{6C99583D-AAD4-4679-886A-EB62643CF9FF}" type="presParOf" srcId="{F05D62E6-01D2-40F4-BA76-05437C9DE52D}" destId="{114E8864-2E30-4A88-9EBB-C5295A6E3B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4184C7-6215-431E-8525-9B8B79400486}" type="doc">
      <dgm:prSet loTypeId="urn:microsoft.com/office/officeart/2005/8/layout/funnel1" loCatId="process" qsTypeId="urn:microsoft.com/office/officeart/2005/8/quickstyle/3d3#3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D2A77D30-AF98-4C74-BC85-BDD46D941898}">
      <dgm:prSet phldrT="[Text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Thai 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GĐ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dạ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FA4BC-EA5E-4E23-AD45-4DFB08DC8E60}" type="parTrans" cxnId="{18BB808A-05A4-46C4-BB18-0005A8127012}">
      <dgm:prSet/>
      <dgm:spPr/>
      <dgm:t>
        <a:bodyPr/>
        <a:lstStyle/>
        <a:p>
          <a:endParaRPr lang="en-US"/>
        </a:p>
      </dgm:t>
    </dgm:pt>
    <dgm:pt modelId="{5976E22C-8E32-4BD2-B806-3D73D24F39E2}" type="sibTrans" cxnId="{18BB808A-05A4-46C4-BB18-0005A8127012}">
      <dgm:prSet/>
      <dgm:spPr/>
      <dgm:t>
        <a:bodyPr/>
        <a:lstStyle/>
        <a:p>
          <a:endParaRPr lang="en-US"/>
        </a:p>
      </dgm:t>
    </dgm:pt>
    <dgm:pt modelId="{985653A9-4F6D-49B6-B9B6-00D91C9E1771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SXHD GĐ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nguy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hiểm</a:t>
          </a:r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7008D-75E3-4680-8D44-4A72B4E7327A}" type="parTrans" cxnId="{40B71B0B-1D5F-4F95-8C72-40FC21637DAC}">
      <dgm:prSet/>
      <dgm:spPr/>
      <dgm:t>
        <a:bodyPr/>
        <a:lstStyle/>
        <a:p>
          <a:endParaRPr lang="en-US"/>
        </a:p>
      </dgm:t>
    </dgm:pt>
    <dgm:pt modelId="{248AB2F7-943D-4C04-B6E7-064D491AAAC2}" type="sibTrans" cxnId="{40B71B0B-1D5F-4F95-8C72-40FC21637DAC}">
      <dgm:prSet/>
      <dgm:spPr/>
      <dgm:t>
        <a:bodyPr/>
        <a:lstStyle/>
        <a:p>
          <a:endParaRPr lang="en-US"/>
        </a:p>
      </dgm:t>
    </dgm:pt>
    <dgm:pt modelId="{F8C5A954-BE9C-4D68-933D-7D255B2FB68F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Nguy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băng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2D43A-23A8-4EEE-8754-6E27F97B17CA}" type="parTrans" cxnId="{54CE6AF7-EDB3-4E4D-B757-9A9973364FE6}">
      <dgm:prSet/>
      <dgm:spPr/>
      <dgm:t>
        <a:bodyPr/>
        <a:lstStyle/>
        <a:p>
          <a:endParaRPr lang="en-US"/>
        </a:p>
      </dgm:t>
    </dgm:pt>
    <dgm:pt modelId="{8A453DD1-02E5-443D-BBCD-55B2CCE249DA}" type="sibTrans" cxnId="{54CE6AF7-EDB3-4E4D-B757-9A9973364FE6}">
      <dgm:prSet/>
      <dgm:spPr/>
      <dgm:t>
        <a:bodyPr/>
        <a:lstStyle/>
        <a:p>
          <a:endParaRPr lang="en-US"/>
        </a:p>
      </dgm:t>
    </dgm:pt>
    <dgm:pt modelId="{6C98D484-7514-4EF2-B0C8-53D844F65766}" type="pres">
      <dgm:prSet presAssocID="{3C4184C7-6215-431E-8525-9B8B7940048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F54FDC-E37A-4F8D-9503-2877214D6FBF}" type="pres">
      <dgm:prSet presAssocID="{3C4184C7-6215-431E-8525-9B8B79400486}" presName="ellipse" presStyleLbl="trBgShp" presStyleIdx="0" presStyleCnt="1"/>
      <dgm:spPr/>
    </dgm:pt>
    <dgm:pt modelId="{1F2118E2-DBA5-4DBD-B034-663BFD5D2838}" type="pres">
      <dgm:prSet presAssocID="{3C4184C7-6215-431E-8525-9B8B79400486}" presName="arrow1" presStyleLbl="fgShp" presStyleIdx="0" presStyleCnt="1"/>
      <dgm:spPr>
        <a:solidFill>
          <a:srgbClr val="FF0000"/>
        </a:solidFill>
      </dgm:spPr>
    </dgm:pt>
    <dgm:pt modelId="{DB567D49-6AC7-4481-A394-D227EB95E93F}" type="pres">
      <dgm:prSet presAssocID="{3C4184C7-6215-431E-8525-9B8B79400486}" presName="rectangle" presStyleLbl="revTx" presStyleIdx="0" presStyleCnt="1" custScaleX="119598" custLinFactNeighborX="-12905" custLinFactNeighborY="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AA036-0E72-440D-B0CF-3A3007D28E94}" type="pres">
      <dgm:prSet presAssocID="{985653A9-4F6D-49B6-B9B6-00D91C9E1771}" presName="item1" presStyleLbl="node1" presStyleIdx="0" presStyleCnt="2" custLinFactNeighborX="21532" custLinFactNeighborY="-19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4817D-094B-4D01-81AD-289603C89201}" type="pres">
      <dgm:prSet presAssocID="{F8C5A954-BE9C-4D68-933D-7D255B2FB68F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EA62C-30E7-46A3-86B2-EEF351C3A863}" type="pres">
      <dgm:prSet presAssocID="{3C4184C7-6215-431E-8525-9B8B79400486}" presName="funnel" presStyleLbl="trAlignAcc1" presStyleIdx="0" presStyleCnt="1" custLinFactNeighborX="-1081" custLinFactNeighborY="-893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19050" prstMaterial="metal">
          <a:bevelT w="88900" h="203200"/>
          <a:bevelB w="165100" h="254000"/>
          <a:extrusionClr>
            <a:schemeClr val="accent6">
              <a:lumMod val="20000"/>
              <a:lumOff val="80000"/>
            </a:schemeClr>
          </a:extrusionClr>
        </a:sp3d>
      </dgm:spPr>
    </dgm:pt>
  </dgm:ptLst>
  <dgm:cxnLst>
    <dgm:cxn modelId="{9222633C-61BC-42D1-85D3-2BD0C19FA6F8}" type="presOf" srcId="{985653A9-4F6D-49B6-B9B6-00D91C9E1771}" destId="{791AA036-0E72-440D-B0CF-3A3007D28E94}" srcOrd="0" destOrd="0" presId="urn:microsoft.com/office/officeart/2005/8/layout/funnel1"/>
    <dgm:cxn modelId="{18BB808A-05A4-46C4-BB18-0005A8127012}" srcId="{3C4184C7-6215-431E-8525-9B8B79400486}" destId="{D2A77D30-AF98-4C74-BC85-BDD46D941898}" srcOrd="0" destOrd="0" parTransId="{5DFFA4BC-EA5E-4E23-AD45-4DFB08DC8E60}" sibTransId="{5976E22C-8E32-4BD2-B806-3D73D24F39E2}"/>
    <dgm:cxn modelId="{40B71B0B-1D5F-4F95-8C72-40FC21637DAC}" srcId="{3C4184C7-6215-431E-8525-9B8B79400486}" destId="{985653A9-4F6D-49B6-B9B6-00D91C9E1771}" srcOrd="1" destOrd="0" parTransId="{8287008D-75E3-4680-8D44-4A72B4E7327A}" sibTransId="{248AB2F7-943D-4C04-B6E7-064D491AAAC2}"/>
    <dgm:cxn modelId="{FFAA90EA-265E-4021-8631-D7095393282B}" type="presOf" srcId="{D2A77D30-AF98-4C74-BC85-BDD46D941898}" destId="{87F4817D-094B-4D01-81AD-289603C89201}" srcOrd="0" destOrd="0" presId="urn:microsoft.com/office/officeart/2005/8/layout/funnel1"/>
    <dgm:cxn modelId="{54CE6AF7-EDB3-4E4D-B757-9A9973364FE6}" srcId="{3C4184C7-6215-431E-8525-9B8B79400486}" destId="{F8C5A954-BE9C-4D68-933D-7D255B2FB68F}" srcOrd="2" destOrd="0" parTransId="{B3D2D43A-23A8-4EEE-8754-6E27F97B17CA}" sibTransId="{8A453DD1-02E5-443D-BBCD-55B2CCE249DA}"/>
    <dgm:cxn modelId="{C0DC8EB4-2A8C-4A46-9C01-07EFEFF9C32C}" type="presOf" srcId="{3C4184C7-6215-431E-8525-9B8B79400486}" destId="{6C98D484-7514-4EF2-B0C8-53D844F65766}" srcOrd="0" destOrd="0" presId="urn:microsoft.com/office/officeart/2005/8/layout/funnel1"/>
    <dgm:cxn modelId="{F8047BFA-6FD2-4BC6-9B2C-6214A94933A6}" type="presOf" srcId="{F8C5A954-BE9C-4D68-933D-7D255B2FB68F}" destId="{DB567D49-6AC7-4481-A394-D227EB95E93F}" srcOrd="0" destOrd="0" presId="urn:microsoft.com/office/officeart/2005/8/layout/funnel1"/>
    <dgm:cxn modelId="{4E14E5E4-80F7-4E9D-9914-E02F50D982C8}" type="presParOf" srcId="{6C98D484-7514-4EF2-B0C8-53D844F65766}" destId="{CAF54FDC-E37A-4F8D-9503-2877214D6FBF}" srcOrd="0" destOrd="0" presId="urn:microsoft.com/office/officeart/2005/8/layout/funnel1"/>
    <dgm:cxn modelId="{4F378492-A028-4E46-84AF-43C35396A80E}" type="presParOf" srcId="{6C98D484-7514-4EF2-B0C8-53D844F65766}" destId="{1F2118E2-DBA5-4DBD-B034-663BFD5D2838}" srcOrd="1" destOrd="0" presId="urn:microsoft.com/office/officeart/2005/8/layout/funnel1"/>
    <dgm:cxn modelId="{45F75343-3B44-46BA-8237-60018B0C4FB9}" type="presParOf" srcId="{6C98D484-7514-4EF2-B0C8-53D844F65766}" destId="{DB567D49-6AC7-4481-A394-D227EB95E93F}" srcOrd="2" destOrd="0" presId="urn:microsoft.com/office/officeart/2005/8/layout/funnel1"/>
    <dgm:cxn modelId="{47556561-7CDF-4BBF-93BD-C01AF85D4CC9}" type="presParOf" srcId="{6C98D484-7514-4EF2-B0C8-53D844F65766}" destId="{791AA036-0E72-440D-B0CF-3A3007D28E94}" srcOrd="3" destOrd="0" presId="urn:microsoft.com/office/officeart/2005/8/layout/funnel1"/>
    <dgm:cxn modelId="{4622CAF6-04E9-45F4-8AE5-97B5AA08A0AB}" type="presParOf" srcId="{6C98D484-7514-4EF2-B0C8-53D844F65766}" destId="{87F4817D-094B-4D01-81AD-289603C89201}" srcOrd="4" destOrd="0" presId="urn:microsoft.com/office/officeart/2005/8/layout/funnel1"/>
    <dgm:cxn modelId="{E71029E9-B074-4498-A029-30798A799B1C}" type="presParOf" srcId="{6C98D484-7514-4EF2-B0C8-53D844F65766}" destId="{08CEA62C-30E7-46A3-86B2-EEF351C3A863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B7AD7-4C24-4594-962C-A1BE5927A5EA}" type="doc">
      <dgm:prSet loTypeId="urn:microsoft.com/office/officeart/2005/8/layout/hProcess4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783D02-D1B4-4181-A2F0-711EB58E73E1}">
      <dgm:prSet phldrT="[Text]" custT="1"/>
      <dgm:spPr/>
      <dgm:t>
        <a:bodyPr/>
        <a:lstStyle/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sai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B526E-60E6-404A-B08C-4592F4BDF8A7}" type="parTrans" cxnId="{64040010-C6E4-485E-A612-0147F8F5E514}">
      <dgm:prSet/>
      <dgm:spPr/>
      <dgm:t>
        <a:bodyPr/>
        <a:lstStyle/>
        <a:p>
          <a:endParaRPr lang="en-US"/>
        </a:p>
      </dgm:t>
    </dgm:pt>
    <dgm:pt modelId="{E59850E3-92B4-4299-B824-B78111725EFF}" type="sibTrans" cxnId="{64040010-C6E4-485E-A612-0147F8F5E514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338AD05-801D-4F4D-8596-E60F19B1B5E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sv-S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BN thường tỉnh táo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BE640-8153-4E1C-B224-5581A3CAD337}" type="parTrans" cxnId="{13E9EE89-D424-4815-BAD6-041CE55C9EDB}">
      <dgm:prSet/>
      <dgm:spPr/>
      <dgm:t>
        <a:bodyPr/>
        <a:lstStyle/>
        <a:p>
          <a:endParaRPr lang="en-US"/>
        </a:p>
      </dgm:t>
    </dgm:pt>
    <dgm:pt modelId="{8F3210B5-A7C8-4425-8C40-4B3D7EAEC6E7}" type="sibTrans" cxnId="{13E9EE89-D424-4815-BAD6-041CE55C9EDB}">
      <dgm:prSet/>
      <dgm:spPr/>
      <dgm:t>
        <a:bodyPr/>
        <a:lstStyle/>
        <a:p>
          <a:endParaRPr lang="en-US"/>
        </a:p>
      </dgm:t>
    </dgm:pt>
    <dgm:pt modelId="{5CE982CD-1891-4D27-9FBC-3F2408981BB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sv-S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HATT bình thường </a:t>
          </a:r>
        </a:p>
      </dgm:t>
    </dgm:pt>
    <dgm:pt modelId="{63B20C93-B496-407A-8A8A-99165AEF0F64}" type="parTrans" cxnId="{BC68B26C-4B1E-44C1-88A7-6E94D8E2E140}">
      <dgm:prSet/>
      <dgm:spPr/>
    </dgm:pt>
    <dgm:pt modelId="{E25D8E57-791E-43F3-8A55-C32BD24AE891}" type="sibTrans" cxnId="{BC68B26C-4B1E-44C1-88A7-6E94D8E2E140}">
      <dgm:prSet/>
      <dgm:spPr/>
    </dgm:pt>
    <dgm:pt modelId="{EA5E2E60-D003-4430-8A6D-8B570349D99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Chưa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trừ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</a:p>
      </dgm:t>
    </dgm:pt>
    <dgm:pt modelId="{E10D908E-207B-4185-9C43-A5C3833A5806}" type="parTrans" cxnId="{422F31BE-9A21-43F0-8987-9717553CC2EC}">
      <dgm:prSet/>
      <dgm:spPr/>
    </dgm:pt>
    <dgm:pt modelId="{DED3C1C8-A02F-4B53-9327-E52DEEA7B875}" type="sibTrans" cxnId="{422F31BE-9A21-43F0-8987-9717553CC2EC}">
      <dgm:prSet/>
      <dgm:spPr/>
    </dgm:pt>
    <dgm:pt modelId="{EAE8BC3D-DF0C-4C3E-947B-27A5C044E1C3}">
      <dgm:prSet phldrT="[Text]" custT="1"/>
      <dgm:spPr/>
      <dgm:t>
        <a:bodyPr/>
        <a:lstStyle/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FD9A1-5BF4-4343-83DB-A43495E73764}" type="parTrans" cxnId="{4BBE3A5A-7C18-4431-87E4-583EB208E57E}">
      <dgm:prSet/>
      <dgm:spPr/>
      <dgm:t>
        <a:bodyPr/>
        <a:lstStyle/>
        <a:p>
          <a:endParaRPr lang="en-US"/>
        </a:p>
      </dgm:t>
    </dgm:pt>
    <dgm:pt modelId="{B5911879-8FCA-47AE-BA75-742802E8D50F}" type="sibTrans" cxnId="{4BBE3A5A-7C18-4431-87E4-583EB208E57E}">
      <dgm:prSet/>
      <dgm:spPr/>
      <dgm:t>
        <a:bodyPr/>
        <a:lstStyle/>
        <a:p>
          <a:endParaRPr lang="en-US"/>
        </a:p>
      </dgm:t>
    </dgm:pt>
    <dgm:pt modelId="{7177D74B-5934-4548-81C9-2C408EB7D67B}">
      <dgm:prSet phldrT="[Text]" custT="1"/>
      <dgm:spPr/>
      <dgm:t>
        <a:bodyPr/>
        <a:lstStyle/>
        <a:p>
          <a:r>
            <a:rPr lang="sv-S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Sốc mất bù</a:t>
          </a:r>
          <a:endParaRPr lang="en-US" sz="1800" dirty="0"/>
        </a:p>
      </dgm:t>
    </dgm:pt>
    <dgm:pt modelId="{E2C4449B-7FD7-46C8-9CA6-77E7807F763F}" type="parTrans" cxnId="{B789F7E8-78AF-42C5-BDCB-9C99C624A521}">
      <dgm:prSet/>
      <dgm:spPr/>
      <dgm:t>
        <a:bodyPr/>
        <a:lstStyle/>
        <a:p>
          <a:endParaRPr lang="en-US"/>
        </a:p>
      </dgm:t>
    </dgm:pt>
    <dgm:pt modelId="{B009D439-31B1-4041-B639-5BD8FC892AB0}" type="sibTrans" cxnId="{B789F7E8-78AF-42C5-BDCB-9C99C624A521}">
      <dgm:prSet/>
      <dgm:spPr/>
      <dgm:t>
        <a:bodyPr/>
        <a:lstStyle/>
        <a:p>
          <a:endParaRPr lang="en-US"/>
        </a:p>
      </dgm:t>
    </dgm:pt>
    <dgm:pt modelId="{BE32485B-54BC-487A-B0D1-52D15E3B1C74}">
      <dgm:prSet phldrT="[Text]" custT="1"/>
      <dgm:spPr/>
      <dgm:t>
        <a:bodyPr/>
        <a:lstStyle/>
        <a:p>
          <a:r>
            <a:rPr lang="sv-S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Suy đa tạng          </a:t>
          </a:r>
          <a:r>
            <a:rPr lang="sv-S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sv-S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khó xử trí</a:t>
          </a:r>
          <a:endParaRPr lang="en-US" sz="1800" dirty="0"/>
        </a:p>
      </dgm:t>
    </dgm:pt>
    <dgm:pt modelId="{8C10543B-2069-4A9C-A156-B2B2275BB55E}" type="parTrans" cxnId="{0F7257DF-1B5C-4477-9FCC-863D0CC8355C}">
      <dgm:prSet/>
      <dgm:spPr/>
      <dgm:t>
        <a:bodyPr/>
        <a:lstStyle/>
        <a:p>
          <a:endParaRPr lang="en-US"/>
        </a:p>
      </dgm:t>
    </dgm:pt>
    <dgm:pt modelId="{F25721A3-1B09-40DF-9501-95E6496E2994}" type="sibTrans" cxnId="{0F7257DF-1B5C-4477-9FCC-863D0CC8355C}">
      <dgm:prSet/>
      <dgm:spPr/>
      <dgm:t>
        <a:bodyPr/>
        <a:lstStyle/>
        <a:p>
          <a:endParaRPr lang="en-US"/>
        </a:p>
      </dgm:t>
    </dgm:pt>
    <dgm:pt modelId="{60F0C0E5-1C1D-4D05-888A-8B28424FD9A3}" type="pres">
      <dgm:prSet presAssocID="{DB7B7AD7-4C24-4594-962C-A1BE5927A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1BA51-43F9-4C8B-ABB0-662551592985}" type="pres">
      <dgm:prSet presAssocID="{DB7B7AD7-4C24-4594-962C-A1BE5927A5EA}" presName="tSp" presStyleCnt="0"/>
      <dgm:spPr/>
    </dgm:pt>
    <dgm:pt modelId="{D5510595-922D-4BA1-B765-57E1013948FC}" type="pres">
      <dgm:prSet presAssocID="{DB7B7AD7-4C24-4594-962C-A1BE5927A5EA}" presName="bSp" presStyleCnt="0"/>
      <dgm:spPr/>
    </dgm:pt>
    <dgm:pt modelId="{0A5F097C-8B2F-48A7-8A60-5C2D826DF311}" type="pres">
      <dgm:prSet presAssocID="{DB7B7AD7-4C24-4594-962C-A1BE5927A5EA}" presName="process" presStyleCnt="0"/>
      <dgm:spPr/>
    </dgm:pt>
    <dgm:pt modelId="{8CD2FD8A-AA28-47D6-A658-1A092F37DD15}" type="pres">
      <dgm:prSet presAssocID="{C9783D02-D1B4-4181-A2F0-711EB58E73E1}" presName="composite1" presStyleCnt="0"/>
      <dgm:spPr/>
    </dgm:pt>
    <dgm:pt modelId="{9B9D420E-8B33-4166-A5E9-AD847853473E}" type="pres">
      <dgm:prSet presAssocID="{C9783D02-D1B4-4181-A2F0-711EB58E73E1}" presName="dummyNode1" presStyleLbl="node1" presStyleIdx="0" presStyleCnt="2"/>
      <dgm:spPr/>
    </dgm:pt>
    <dgm:pt modelId="{705DA376-B3C4-4A34-AE7C-3BE915C10E89}" type="pres">
      <dgm:prSet presAssocID="{C9783D02-D1B4-4181-A2F0-711EB58E73E1}" presName="childNode1" presStyleLbl="bgAcc1" presStyleIdx="0" presStyleCnt="2" custScaleX="130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904E3-8FC8-4767-AEF1-F16F52834D05}" type="pres">
      <dgm:prSet presAssocID="{C9783D02-D1B4-4181-A2F0-711EB58E73E1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FE42A-65AA-4306-A382-DF7898DDB391}" type="pres">
      <dgm:prSet presAssocID="{C9783D02-D1B4-4181-A2F0-711EB58E73E1}" presName="parentNode1" presStyleLbl="node1" presStyleIdx="0" presStyleCnt="2" custScaleX="988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F2981-486D-412F-AE8F-C885EBA31290}" type="pres">
      <dgm:prSet presAssocID="{C9783D02-D1B4-4181-A2F0-711EB58E73E1}" presName="connSite1" presStyleCnt="0"/>
      <dgm:spPr/>
    </dgm:pt>
    <dgm:pt modelId="{2F7ECE06-7D94-48FD-AC30-64B3158C296A}" type="pres">
      <dgm:prSet presAssocID="{E59850E3-92B4-4299-B824-B78111725EFF}" presName="Name9" presStyleLbl="sibTrans2D1" presStyleIdx="0" presStyleCnt="1" custAng="20849025" custScaleX="114163" custLinFactNeighborX="1573" custLinFactNeighborY="-4733"/>
      <dgm:spPr/>
      <dgm:t>
        <a:bodyPr/>
        <a:lstStyle/>
        <a:p>
          <a:endParaRPr lang="en-US"/>
        </a:p>
      </dgm:t>
    </dgm:pt>
    <dgm:pt modelId="{A8016EE1-889D-470A-918D-0D48D835F578}" type="pres">
      <dgm:prSet presAssocID="{EAE8BC3D-DF0C-4C3E-947B-27A5C044E1C3}" presName="composite2" presStyleCnt="0"/>
      <dgm:spPr/>
    </dgm:pt>
    <dgm:pt modelId="{211C7F14-A694-4963-9E94-7D3C4D1ECC14}" type="pres">
      <dgm:prSet presAssocID="{EAE8BC3D-DF0C-4C3E-947B-27A5C044E1C3}" presName="dummyNode2" presStyleLbl="node1" presStyleIdx="0" presStyleCnt="2"/>
      <dgm:spPr/>
    </dgm:pt>
    <dgm:pt modelId="{03AF06C5-9141-4B88-A4A3-A711DD2AA91C}" type="pres">
      <dgm:prSet presAssocID="{EAE8BC3D-DF0C-4C3E-947B-27A5C044E1C3}" presName="childNode2" presStyleLbl="bgAcc1" presStyleIdx="1" presStyleCnt="2" custScaleX="125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B64BD-174A-4602-9A81-3773BBAB11D3}" type="pres">
      <dgm:prSet presAssocID="{EAE8BC3D-DF0C-4C3E-947B-27A5C044E1C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3FFE9-E5FC-418D-BED1-AD152051D9B8}" type="pres">
      <dgm:prSet presAssocID="{EAE8BC3D-DF0C-4C3E-947B-27A5C044E1C3}" presName="parentNode2" presStyleLbl="node1" presStyleIdx="1" presStyleCnt="2" custScaleX="92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76D3A-DE5E-4FDB-A895-CB045C446EB6}" type="pres">
      <dgm:prSet presAssocID="{EAE8BC3D-DF0C-4C3E-947B-27A5C044E1C3}" presName="connSite2" presStyleCnt="0"/>
      <dgm:spPr/>
    </dgm:pt>
  </dgm:ptLst>
  <dgm:cxnLst>
    <dgm:cxn modelId="{8D1C82D2-6EFF-43D8-9188-0B8AB4B93C6E}" type="presOf" srcId="{A338AD05-801D-4F4D-8596-E60F19B1B5E0}" destId="{705DA376-B3C4-4A34-AE7C-3BE915C10E89}" srcOrd="0" destOrd="0" presId="urn:microsoft.com/office/officeart/2005/8/layout/hProcess4#1"/>
    <dgm:cxn modelId="{451CE88F-8F5F-4957-B9F8-8E3352621414}" type="presOf" srcId="{5CE982CD-1891-4D27-9FBC-3F2408981BB2}" destId="{705DA376-B3C4-4A34-AE7C-3BE915C10E89}" srcOrd="0" destOrd="1" presId="urn:microsoft.com/office/officeart/2005/8/layout/hProcess4#1"/>
    <dgm:cxn modelId="{64040010-C6E4-485E-A612-0147F8F5E514}" srcId="{DB7B7AD7-4C24-4594-962C-A1BE5927A5EA}" destId="{C9783D02-D1B4-4181-A2F0-711EB58E73E1}" srcOrd="0" destOrd="0" parTransId="{E5FB526E-60E6-404A-B08C-4592F4BDF8A7}" sibTransId="{E59850E3-92B4-4299-B824-B78111725EFF}"/>
    <dgm:cxn modelId="{FF0E0F96-CAB8-440B-A39F-F5B4E11B00B1}" type="presOf" srcId="{EA5E2E60-D003-4430-8A6D-8B570349D994}" destId="{016904E3-8FC8-4767-AEF1-F16F52834D05}" srcOrd="1" destOrd="2" presId="urn:microsoft.com/office/officeart/2005/8/layout/hProcess4#1"/>
    <dgm:cxn modelId="{B789F7E8-78AF-42C5-BDCB-9C99C624A521}" srcId="{EAE8BC3D-DF0C-4C3E-947B-27A5C044E1C3}" destId="{7177D74B-5934-4548-81C9-2C408EB7D67B}" srcOrd="0" destOrd="0" parTransId="{E2C4449B-7FD7-46C8-9CA6-77E7807F763F}" sibTransId="{B009D439-31B1-4041-B639-5BD8FC892AB0}"/>
    <dgm:cxn modelId="{422F31BE-9A21-43F0-8987-9717553CC2EC}" srcId="{C9783D02-D1B4-4181-A2F0-711EB58E73E1}" destId="{EA5E2E60-D003-4430-8A6D-8B570349D994}" srcOrd="2" destOrd="0" parTransId="{E10D908E-207B-4185-9C43-A5C3833A5806}" sibTransId="{DED3C1C8-A02F-4B53-9327-E52DEEA7B875}"/>
    <dgm:cxn modelId="{9C801E12-DFF2-4345-BBF9-DDBBA29C6AA5}" type="presOf" srcId="{BE32485B-54BC-487A-B0D1-52D15E3B1C74}" destId="{03AF06C5-9141-4B88-A4A3-A711DD2AA91C}" srcOrd="0" destOrd="1" presId="urn:microsoft.com/office/officeart/2005/8/layout/hProcess4#1"/>
    <dgm:cxn modelId="{BC68B26C-4B1E-44C1-88A7-6E94D8E2E140}" srcId="{C9783D02-D1B4-4181-A2F0-711EB58E73E1}" destId="{5CE982CD-1891-4D27-9FBC-3F2408981BB2}" srcOrd="1" destOrd="0" parTransId="{63B20C93-B496-407A-8A8A-99165AEF0F64}" sibTransId="{E25D8E57-791E-43F3-8A55-C32BD24AE891}"/>
    <dgm:cxn modelId="{A715FA2A-A42A-47D0-9EC6-83384C4E663C}" type="presOf" srcId="{EAE8BC3D-DF0C-4C3E-947B-27A5C044E1C3}" destId="{2CB3FFE9-E5FC-418D-BED1-AD152051D9B8}" srcOrd="0" destOrd="0" presId="urn:microsoft.com/office/officeart/2005/8/layout/hProcess4#1"/>
    <dgm:cxn modelId="{08896611-5986-450F-A573-0761AED9520D}" type="presOf" srcId="{EA5E2E60-D003-4430-8A6D-8B570349D994}" destId="{705DA376-B3C4-4A34-AE7C-3BE915C10E89}" srcOrd="0" destOrd="2" presId="urn:microsoft.com/office/officeart/2005/8/layout/hProcess4#1"/>
    <dgm:cxn modelId="{6275FB61-CACE-431B-9167-E4AD5D7CD390}" type="presOf" srcId="{7177D74B-5934-4548-81C9-2C408EB7D67B}" destId="{0D6B64BD-174A-4602-9A81-3773BBAB11D3}" srcOrd="1" destOrd="0" presId="urn:microsoft.com/office/officeart/2005/8/layout/hProcess4#1"/>
    <dgm:cxn modelId="{E58AB2C1-19EC-4B99-B790-52E28BFDDE46}" type="presOf" srcId="{7177D74B-5934-4548-81C9-2C408EB7D67B}" destId="{03AF06C5-9141-4B88-A4A3-A711DD2AA91C}" srcOrd="0" destOrd="0" presId="urn:microsoft.com/office/officeart/2005/8/layout/hProcess4#1"/>
    <dgm:cxn modelId="{13E9EE89-D424-4815-BAD6-041CE55C9EDB}" srcId="{C9783D02-D1B4-4181-A2F0-711EB58E73E1}" destId="{A338AD05-801D-4F4D-8596-E60F19B1B5E0}" srcOrd="0" destOrd="0" parTransId="{FA9BE640-8153-4E1C-B224-5581A3CAD337}" sibTransId="{8F3210B5-A7C8-4425-8C40-4B3D7EAEC6E7}"/>
    <dgm:cxn modelId="{06875F5F-7076-4406-807B-5B883509AA00}" type="presOf" srcId="{5CE982CD-1891-4D27-9FBC-3F2408981BB2}" destId="{016904E3-8FC8-4767-AEF1-F16F52834D05}" srcOrd="1" destOrd="1" presId="urn:microsoft.com/office/officeart/2005/8/layout/hProcess4#1"/>
    <dgm:cxn modelId="{C1A37701-9369-4475-BFCD-D6723BF0F08D}" type="presOf" srcId="{A338AD05-801D-4F4D-8596-E60F19B1B5E0}" destId="{016904E3-8FC8-4767-AEF1-F16F52834D05}" srcOrd="1" destOrd="0" presId="urn:microsoft.com/office/officeart/2005/8/layout/hProcess4#1"/>
    <dgm:cxn modelId="{4BBE3A5A-7C18-4431-87E4-583EB208E57E}" srcId="{DB7B7AD7-4C24-4594-962C-A1BE5927A5EA}" destId="{EAE8BC3D-DF0C-4C3E-947B-27A5C044E1C3}" srcOrd="1" destOrd="0" parTransId="{4B6FD9A1-5BF4-4343-83DB-A43495E73764}" sibTransId="{B5911879-8FCA-47AE-BA75-742802E8D50F}"/>
    <dgm:cxn modelId="{2E16F72B-176D-4704-8604-8CE6DA171A1E}" type="presOf" srcId="{BE32485B-54BC-487A-B0D1-52D15E3B1C74}" destId="{0D6B64BD-174A-4602-9A81-3773BBAB11D3}" srcOrd="1" destOrd="1" presId="urn:microsoft.com/office/officeart/2005/8/layout/hProcess4#1"/>
    <dgm:cxn modelId="{CF2E1C3A-C401-4A20-9A3F-7B853498127D}" type="presOf" srcId="{C9783D02-D1B4-4181-A2F0-711EB58E73E1}" destId="{778FE42A-65AA-4306-A382-DF7898DDB391}" srcOrd="0" destOrd="0" presId="urn:microsoft.com/office/officeart/2005/8/layout/hProcess4#1"/>
    <dgm:cxn modelId="{56A330BA-E90D-4428-9155-9D14C35824E6}" type="presOf" srcId="{E59850E3-92B4-4299-B824-B78111725EFF}" destId="{2F7ECE06-7D94-48FD-AC30-64B3158C296A}" srcOrd="0" destOrd="0" presId="urn:microsoft.com/office/officeart/2005/8/layout/hProcess4#1"/>
    <dgm:cxn modelId="{65D5F9B3-9729-41D6-BF46-B48FEB9E3E78}" type="presOf" srcId="{DB7B7AD7-4C24-4594-962C-A1BE5927A5EA}" destId="{60F0C0E5-1C1D-4D05-888A-8B28424FD9A3}" srcOrd="0" destOrd="0" presId="urn:microsoft.com/office/officeart/2005/8/layout/hProcess4#1"/>
    <dgm:cxn modelId="{0F7257DF-1B5C-4477-9FCC-863D0CC8355C}" srcId="{EAE8BC3D-DF0C-4C3E-947B-27A5C044E1C3}" destId="{BE32485B-54BC-487A-B0D1-52D15E3B1C74}" srcOrd="1" destOrd="0" parTransId="{8C10543B-2069-4A9C-A156-B2B2275BB55E}" sibTransId="{F25721A3-1B09-40DF-9501-95E6496E2994}"/>
    <dgm:cxn modelId="{0574F2F3-B247-4CCD-94C8-2E92E59D64CF}" type="presParOf" srcId="{60F0C0E5-1C1D-4D05-888A-8B28424FD9A3}" destId="{5651BA51-43F9-4C8B-ABB0-662551592985}" srcOrd="0" destOrd="0" presId="urn:microsoft.com/office/officeart/2005/8/layout/hProcess4#1"/>
    <dgm:cxn modelId="{904D2BDE-427A-45B7-B8E1-2363EC8AF06D}" type="presParOf" srcId="{60F0C0E5-1C1D-4D05-888A-8B28424FD9A3}" destId="{D5510595-922D-4BA1-B765-57E1013948FC}" srcOrd="1" destOrd="0" presId="urn:microsoft.com/office/officeart/2005/8/layout/hProcess4#1"/>
    <dgm:cxn modelId="{B6FFF717-3AFD-41E1-AB0E-5E57538BD7C7}" type="presParOf" srcId="{60F0C0E5-1C1D-4D05-888A-8B28424FD9A3}" destId="{0A5F097C-8B2F-48A7-8A60-5C2D826DF311}" srcOrd="2" destOrd="0" presId="urn:microsoft.com/office/officeart/2005/8/layout/hProcess4#1"/>
    <dgm:cxn modelId="{9F5F17BC-B566-45CE-B480-E890AB1C9C6F}" type="presParOf" srcId="{0A5F097C-8B2F-48A7-8A60-5C2D826DF311}" destId="{8CD2FD8A-AA28-47D6-A658-1A092F37DD15}" srcOrd="0" destOrd="0" presId="urn:microsoft.com/office/officeart/2005/8/layout/hProcess4#1"/>
    <dgm:cxn modelId="{C8DA01A8-8E68-4342-B38E-F6312AA83B6C}" type="presParOf" srcId="{8CD2FD8A-AA28-47D6-A658-1A092F37DD15}" destId="{9B9D420E-8B33-4166-A5E9-AD847853473E}" srcOrd="0" destOrd="0" presId="urn:microsoft.com/office/officeart/2005/8/layout/hProcess4#1"/>
    <dgm:cxn modelId="{6AB56394-35E1-4DF4-9DF3-3ACC1BE8BA78}" type="presParOf" srcId="{8CD2FD8A-AA28-47D6-A658-1A092F37DD15}" destId="{705DA376-B3C4-4A34-AE7C-3BE915C10E89}" srcOrd="1" destOrd="0" presId="urn:microsoft.com/office/officeart/2005/8/layout/hProcess4#1"/>
    <dgm:cxn modelId="{F8A9C5E5-2668-4236-811F-C3E1FC99A1FE}" type="presParOf" srcId="{8CD2FD8A-AA28-47D6-A658-1A092F37DD15}" destId="{016904E3-8FC8-4767-AEF1-F16F52834D05}" srcOrd="2" destOrd="0" presId="urn:microsoft.com/office/officeart/2005/8/layout/hProcess4#1"/>
    <dgm:cxn modelId="{55D508DC-234F-4AF3-B4D6-FD4C8A22E76F}" type="presParOf" srcId="{8CD2FD8A-AA28-47D6-A658-1A092F37DD15}" destId="{778FE42A-65AA-4306-A382-DF7898DDB391}" srcOrd="3" destOrd="0" presId="urn:microsoft.com/office/officeart/2005/8/layout/hProcess4#1"/>
    <dgm:cxn modelId="{EB4AFEC9-6BCC-4BD7-81E5-312692351146}" type="presParOf" srcId="{8CD2FD8A-AA28-47D6-A658-1A092F37DD15}" destId="{942F2981-486D-412F-AE8F-C885EBA31290}" srcOrd="4" destOrd="0" presId="urn:microsoft.com/office/officeart/2005/8/layout/hProcess4#1"/>
    <dgm:cxn modelId="{2939EF71-B1E6-4621-AB5B-8B0543384939}" type="presParOf" srcId="{0A5F097C-8B2F-48A7-8A60-5C2D826DF311}" destId="{2F7ECE06-7D94-48FD-AC30-64B3158C296A}" srcOrd="1" destOrd="0" presId="urn:microsoft.com/office/officeart/2005/8/layout/hProcess4#1"/>
    <dgm:cxn modelId="{C8FC7CA3-2460-408D-ABE6-A776C95E3761}" type="presParOf" srcId="{0A5F097C-8B2F-48A7-8A60-5C2D826DF311}" destId="{A8016EE1-889D-470A-918D-0D48D835F578}" srcOrd="2" destOrd="0" presId="urn:microsoft.com/office/officeart/2005/8/layout/hProcess4#1"/>
    <dgm:cxn modelId="{CA34F486-6222-4EEB-A6A1-E905D74F43ED}" type="presParOf" srcId="{A8016EE1-889D-470A-918D-0D48D835F578}" destId="{211C7F14-A694-4963-9E94-7D3C4D1ECC14}" srcOrd="0" destOrd="0" presId="urn:microsoft.com/office/officeart/2005/8/layout/hProcess4#1"/>
    <dgm:cxn modelId="{838029F4-1703-4217-9BAD-A2A638447538}" type="presParOf" srcId="{A8016EE1-889D-470A-918D-0D48D835F578}" destId="{03AF06C5-9141-4B88-A4A3-A711DD2AA91C}" srcOrd="1" destOrd="0" presId="urn:microsoft.com/office/officeart/2005/8/layout/hProcess4#1"/>
    <dgm:cxn modelId="{1B1365D6-822A-48C3-A95D-98624E89A81C}" type="presParOf" srcId="{A8016EE1-889D-470A-918D-0D48D835F578}" destId="{0D6B64BD-174A-4602-9A81-3773BBAB11D3}" srcOrd="2" destOrd="0" presId="urn:microsoft.com/office/officeart/2005/8/layout/hProcess4#1"/>
    <dgm:cxn modelId="{38F2A4CF-AEB1-4365-BF4C-DC0743EF411E}" type="presParOf" srcId="{A8016EE1-889D-470A-918D-0D48D835F578}" destId="{2CB3FFE9-E5FC-418D-BED1-AD152051D9B8}" srcOrd="3" destOrd="0" presId="urn:microsoft.com/office/officeart/2005/8/layout/hProcess4#1"/>
    <dgm:cxn modelId="{16DCD304-19F9-4E29-BBA8-70336E37302C}" type="presParOf" srcId="{A8016EE1-889D-470A-918D-0D48D835F578}" destId="{8A976D3A-DE5E-4FDB-A895-CB045C446EB6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BDD48C-32EC-4E1F-BB9B-249CE57AE709}" type="doc">
      <dgm:prSet loTypeId="urn:microsoft.com/office/officeart/2005/8/layout/vList5" loCatId="list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3A9B848-F40A-4CB6-91DE-A88CE7C4D628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BB090-1146-4E0B-9D98-F5E97A4D9C95}" type="parTrans" cxnId="{6EA3F018-A238-44AF-84F2-2D95A390E3A0}">
      <dgm:prSet/>
      <dgm:spPr/>
      <dgm:t>
        <a:bodyPr/>
        <a:lstStyle/>
        <a:p>
          <a:endParaRPr lang="en-US"/>
        </a:p>
      </dgm:t>
    </dgm:pt>
    <dgm:pt modelId="{154D4BF2-413A-4EEB-A36E-4CAA5CBDB9F2}" type="sibTrans" cxnId="{6EA3F018-A238-44AF-84F2-2D95A390E3A0}">
      <dgm:prSet/>
      <dgm:spPr/>
      <dgm:t>
        <a:bodyPr/>
        <a:lstStyle/>
        <a:p>
          <a:endParaRPr lang="en-US"/>
        </a:p>
      </dgm:t>
    </dgm:pt>
    <dgm:pt modelId="{FA5F607E-B884-4FF7-A63E-92BC66074F98}">
      <dgm:prSet phldrT="[Text]" custT="1"/>
      <dgm:spPr/>
      <dgm:t>
        <a:bodyPr/>
        <a:lstStyle/>
        <a:p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</a:rPr>
            <a:t>T</a:t>
          </a:r>
          <a:r>
            <a:rPr lang="vi-VN" altLang="ko-KR" sz="2000" dirty="0" smtClean="0">
              <a:latin typeface="Arial" panose="020B0604020202020204" pitchFamily="34" charset="0"/>
              <a:ea typeface="Gulim" pitchFamily="34" charset="-127"/>
            </a:rPr>
            <a:t>ăng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</a:rPr>
            <a:t> TTTM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</a:rPr>
            <a:t>nhưng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</a:rPr>
            <a:t>không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</a:rPr>
            <a:t>được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</a:rPr>
            <a:t>bù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</a:rPr>
            <a:t>đủ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</a:rPr>
            <a:t>dịch</a:t>
          </a:r>
          <a:endParaRPr lang="en-US" sz="2000" dirty="0"/>
        </a:p>
      </dgm:t>
    </dgm:pt>
    <dgm:pt modelId="{E9824A7C-ED1C-446B-AA64-D85A2D9DF9AE}" type="parTrans" cxnId="{4BA7E5AA-726D-4535-82AA-95B4FA501746}">
      <dgm:prSet/>
      <dgm:spPr/>
      <dgm:t>
        <a:bodyPr/>
        <a:lstStyle/>
        <a:p>
          <a:endParaRPr lang="en-US"/>
        </a:p>
      </dgm:t>
    </dgm:pt>
    <dgm:pt modelId="{096806D0-11EC-4DE1-8A7C-38EE13D763D7}" type="sibTrans" cxnId="{4BA7E5AA-726D-4535-82AA-95B4FA501746}">
      <dgm:prSet/>
      <dgm:spPr/>
      <dgm:t>
        <a:bodyPr/>
        <a:lstStyle/>
        <a:p>
          <a:endParaRPr lang="en-US"/>
        </a:p>
      </dgm:t>
    </dgm:pt>
    <dgm:pt modelId="{06C3ACC7-5456-494C-9BE9-9C4C8CE8AEA2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42CFE-29C5-489E-93A7-EC0FF4FCC863}" type="parTrans" cxnId="{D848559C-2EFF-4747-AD88-38454E811213}">
      <dgm:prSet/>
      <dgm:spPr/>
      <dgm:t>
        <a:bodyPr/>
        <a:lstStyle/>
        <a:p>
          <a:endParaRPr lang="en-US"/>
        </a:p>
      </dgm:t>
    </dgm:pt>
    <dgm:pt modelId="{B804C15C-BCA1-4923-BCDA-E7C78563157C}" type="sibTrans" cxnId="{D848559C-2EFF-4747-AD88-38454E811213}">
      <dgm:prSet/>
      <dgm:spPr/>
      <dgm:t>
        <a:bodyPr/>
        <a:lstStyle/>
        <a:p>
          <a:endParaRPr lang="en-US"/>
        </a:p>
      </dgm:t>
    </dgm:pt>
    <dgm:pt modelId="{873283C6-8816-4541-B8AB-6EBD9C74D72E}">
      <dgm:prSet phldrT="[Text]" custT="1"/>
      <dgm:spPr/>
      <dgm:t>
        <a:bodyPr/>
        <a:lstStyle/>
        <a:p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ình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xảy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ra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sau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khi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huyết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động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đã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ổn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định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tối</a:t>
          </a:r>
          <a:r>
            <a:rPr lang="en-US" altLang="ko-KR" sz="20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thiểu</a:t>
          </a:r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6 giờ</a:t>
          </a:r>
          <a:r>
            <a:rPr lang="en-US" altLang="ko-K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so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7B59D-8856-485E-9EEC-650B7F79EBE6}" type="parTrans" cxnId="{17298F74-B646-4F4D-A5C4-A8EF4EBF63C9}">
      <dgm:prSet/>
      <dgm:spPr/>
      <dgm:t>
        <a:bodyPr/>
        <a:lstStyle/>
        <a:p>
          <a:endParaRPr lang="en-US"/>
        </a:p>
      </dgm:t>
    </dgm:pt>
    <dgm:pt modelId="{BC6214DF-5612-4819-A57D-4B66EA7F7B5D}" type="sibTrans" cxnId="{17298F74-B646-4F4D-A5C4-A8EF4EBF63C9}">
      <dgm:prSet/>
      <dgm:spPr/>
      <dgm:t>
        <a:bodyPr/>
        <a:lstStyle/>
        <a:p>
          <a:endParaRPr lang="en-US"/>
        </a:p>
      </dgm:t>
    </dgm:pt>
    <dgm:pt modelId="{FA991CAE-D7DF-46A4-BF60-DE3FC1651275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A3DE1-BCC7-4B0F-98CD-1B688DBECCA0}" type="parTrans" cxnId="{0E4BDA69-E262-4BFB-8AC8-4316B3131C40}">
      <dgm:prSet/>
      <dgm:spPr/>
      <dgm:t>
        <a:bodyPr/>
        <a:lstStyle/>
        <a:p>
          <a:endParaRPr lang="en-US"/>
        </a:p>
      </dgm:t>
    </dgm:pt>
    <dgm:pt modelId="{459B7FC2-FBFC-425A-8D04-BD682001462F}" type="sibTrans" cxnId="{0E4BDA69-E262-4BFB-8AC8-4316B3131C40}">
      <dgm:prSet/>
      <dgm:spPr/>
      <dgm:t>
        <a:bodyPr/>
        <a:lstStyle/>
        <a:p>
          <a:endParaRPr lang="en-US"/>
        </a:p>
      </dgm:t>
    </dgm:pt>
    <dgm:pt modelId="{21C1E17E-A687-44D9-8B17-73B96511323C}">
      <dgm:prSet phldrT="[Text]" custT="1"/>
      <dgm:spPr/>
      <dgm:t>
        <a:bodyPr/>
        <a:lstStyle/>
        <a:p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Sốt lúc vào sốc, nhất là sốt &gt;39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C  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[1,2]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16F81-8147-4C87-A4D5-0C0534559A88}" type="parTrans" cxnId="{B3BABD06-0394-451E-8992-79747BBA7D7D}">
      <dgm:prSet/>
      <dgm:spPr/>
      <dgm:t>
        <a:bodyPr/>
        <a:lstStyle/>
        <a:p>
          <a:endParaRPr lang="en-US"/>
        </a:p>
      </dgm:t>
    </dgm:pt>
    <dgm:pt modelId="{6000F0FA-D475-4119-8A2D-E9C72E5DDB05}" type="sibTrans" cxnId="{B3BABD06-0394-451E-8992-79747BBA7D7D}">
      <dgm:prSet/>
      <dgm:spPr/>
      <dgm:t>
        <a:bodyPr/>
        <a:lstStyle/>
        <a:p>
          <a:endParaRPr lang="en-US"/>
        </a:p>
      </dgm:t>
    </dgm:pt>
    <dgm:pt modelId="{0099E653-FF1A-4843-8185-70A4FCD03AE3}">
      <dgm:prSet custT="1"/>
      <dgm:spPr/>
      <dgm:t>
        <a:bodyPr/>
        <a:lstStyle/>
        <a:p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Xuất huyết tiêu hóa 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 3-5]</a:t>
          </a:r>
          <a:endParaRPr lang="en-US" altLang="ko-KR" sz="20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</dgm:t>
    </dgm:pt>
    <dgm:pt modelId="{EC07E608-BACB-4733-A54F-D73C1C4CB1E3}" type="parTrans" cxnId="{7B611315-B440-4D0F-8F29-63933E997656}">
      <dgm:prSet/>
      <dgm:spPr/>
      <dgm:t>
        <a:bodyPr/>
        <a:lstStyle/>
        <a:p>
          <a:endParaRPr lang="en-US"/>
        </a:p>
      </dgm:t>
    </dgm:pt>
    <dgm:pt modelId="{527412D6-3791-436B-B122-526C86D9C7EE}" type="sibTrans" cxnId="{7B611315-B440-4D0F-8F29-63933E997656}">
      <dgm:prSet/>
      <dgm:spPr/>
      <dgm:t>
        <a:bodyPr/>
        <a:lstStyle/>
        <a:p>
          <a:endParaRPr lang="en-US"/>
        </a:p>
      </dgm:t>
    </dgm:pt>
    <dgm:pt modelId="{B51EA1D6-12FE-4214-AA9F-7E5AB9B7A395}">
      <dgm:prSet custT="1"/>
      <dgm:spPr/>
      <dgm:t>
        <a:bodyPr/>
        <a:lstStyle/>
        <a:p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M&gt;120l/ph, HA kẹp ≤10mmHg lúc vào sốc lần đầu 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 3-4]</a:t>
          </a:r>
          <a:endParaRPr lang="vi-VN" altLang="ko-K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61F56-F78D-437E-8453-015213DD849A}" type="parTrans" cxnId="{5CF0032A-BECC-454A-BFE4-41274E75F808}">
      <dgm:prSet/>
      <dgm:spPr/>
      <dgm:t>
        <a:bodyPr/>
        <a:lstStyle/>
        <a:p>
          <a:endParaRPr lang="en-US"/>
        </a:p>
      </dgm:t>
    </dgm:pt>
    <dgm:pt modelId="{55E20C59-F467-4D71-9106-4E8EA2FDCCDA}" type="sibTrans" cxnId="{5CF0032A-BECC-454A-BFE4-41274E75F808}">
      <dgm:prSet/>
      <dgm:spPr/>
      <dgm:t>
        <a:bodyPr/>
        <a:lstStyle/>
        <a:p>
          <a:endParaRPr lang="en-US"/>
        </a:p>
      </dgm:t>
    </dgm:pt>
    <dgm:pt modelId="{51402C94-9BEC-44E8-A122-B7D039109C17}">
      <dgm:prSet custT="1"/>
      <dgm:spPr/>
      <dgm:t>
        <a:bodyPr/>
        <a:lstStyle/>
        <a:p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Thời gian từ lúc sốc đến khi tiểu được lần đầu &gt; 8 giờ 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[4</a:t>
          </a:r>
          <a:r>
            <a:rPr lang="en-US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endParaRPr lang="vi-VN" altLang="ko-KR" sz="200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C3ADD-CA93-47B7-BFFA-E5CD57808D4D}" type="parTrans" cxnId="{661CBF6A-68B2-4852-9E63-A144FB1A60FA}">
      <dgm:prSet/>
      <dgm:spPr/>
      <dgm:t>
        <a:bodyPr/>
        <a:lstStyle/>
        <a:p>
          <a:endParaRPr lang="en-US"/>
        </a:p>
      </dgm:t>
    </dgm:pt>
    <dgm:pt modelId="{80A9F4C2-628E-4D65-BD15-BA50959B5ED2}" type="sibTrans" cxnId="{661CBF6A-68B2-4852-9E63-A144FB1A60FA}">
      <dgm:prSet/>
      <dgm:spPr/>
      <dgm:t>
        <a:bodyPr/>
        <a:lstStyle/>
        <a:p>
          <a:endParaRPr lang="en-US"/>
        </a:p>
      </dgm:t>
    </dgm:pt>
    <dgm:pt modelId="{EC92EA4B-CF37-4929-989B-22892DB1E94D}">
      <dgm:prSet phldrT="[Text]" custT="1"/>
      <dgm:spPr/>
      <dgm:t>
        <a:bodyPr/>
        <a:lstStyle/>
        <a:p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L tri 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giác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có nguy cơ tử vong cao 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[4]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464E0-FAB7-4F21-B096-5D1FB410DBE2}" type="parTrans" cxnId="{E24284DB-7323-4587-880B-370AC50937BC}">
      <dgm:prSet/>
      <dgm:spPr/>
      <dgm:t>
        <a:bodyPr/>
        <a:lstStyle/>
        <a:p>
          <a:endParaRPr lang="en-US"/>
        </a:p>
      </dgm:t>
    </dgm:pt>
    <dgm:pt modelId="{0ACD0FAE-3F2F-4017-B123-DB85C0F55A39}" type="sibTrans" cxnId="{E24284DB-7323-4587-880B-370AC50937BC}">
      <dgm:prSet/>
      <dgm:spPr/>
      <dgm:t>
        <a:bodyPr/>
        <a:lstStyle/>
        <a:p>
          <a:endParaRPr lang="en-US"/>
        </a:p>
      </dgm:t>
    </dgm:pt>
    <dgm:pt modelId="{6D06D1CB-4312-41C8-BBD9-E2D1D85BE21C}">
      <dgm:prSet custT="1"/>
      <dgm:spPr/>
      <dgm:t>
        <a:bodyPr/>
        <a:lstStyle/>
        <a:p>
          <a:r>
            <a:rPr lang="en-US" altLang="ko-KR" sz="20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Ngày</a:t>
          </a:r>
          <a:r>
            <a:rPr lang="en-US" altLang="ko-KR" sz="2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vào</a:t>
          </a:r>
          <a:r>
            <a:rPr lang="en-US" altLang="ko-KR" sz="2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sốc</a:t>
          </a:r>
          <a:r>
            <a:rPr lang="en-US" altLang="ko-KR" sz="2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sớm</a:t>
          </a:r>
          <a:r>
            <a:rPr lang="en-US" altLang="ko-KR" sz="2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N 4-5 </a:t>
          </a:r>
          <a:r>
            <a:rPr lang="en-US" altLang="ko-KR" sz="20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[</a:t>
          </a:r>
          <a:r>
            <a:rPr lang="vi-VN" altLang="ko-KR" sz="20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2</a:t>
          </a:r>
          <a:r>
            <a:rPr lang="en-US" altLang="ko-KR" sz="20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3</a:t>
          </a:r>
          <a:r>
            <a:rPr lang="en-US" altLang="ko-KR" sz="20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5</a:t>
          </a:r>
          <a:r>
            <a:rPr lang="en-US" altLang="ko-KR" sz="20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]</a:t>
          </a:r>
          <a:endParaRPr lang="en-US" altLang="ko-KR" sz="20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</dgm:t>
    </dgm:pt>
    <dgm:pt modelId="{598F1884-C957-43E6-9341-9FF09B926EC0}" type="parTrans" cxnId="{88D5B690-2D52-440F-B246-63250CAF2D97}">
      <dgm:prSet/>
      <dgm:spPr/>
      <dgm:t>
        <a:bodyPr/>
        <a:lstStyle/>
        <a:p>
          <a:endParaRPr lang="en-US"/>
        </a:p>
      </dgm:t>
    </dgm:pt>
    <dgm:pt modelId="{A9BE0D3A-D62C-4DB3-9D00-D07D1DC04307}" type="sibTrans" cxnId="{88D5B690-2D52-440F-B246-63250CAF2D97}">
      <dgm:prSet/>
      <dgm:spPr/>
      <dgm:t>
        <a:bodyPr/>
        <a:lstStyle/>
        <a:p>
          <a:endParaRPr lang="en-US"/>
        </a:p>
      </dgm:t>
    </dgm:pt>
    <dgm:pt modelId="{56C8F1E2-4BE1-41A6-A4D6-240E2E53077E}">
      <dgm:prSet custT="1"/>
      <dgm:spPr/>
      <dgm:t>
        <a:bodyPr/>
        <a:lstStyle/>
        <a:p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altLang="ko-K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hời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HA</a:t>
          </a:r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trở về </a:t>
          </a:r>
          <a:r>
            <a: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BT</a:t>
          </a:r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 kéo dài 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[1]</a:t>
          </a:r>
          <a:endParaRPr lang="vi-VN" altLang="ko-K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A88C6-56DA-4C6E-AFB0-0D35F598A28B}" type="parTrans" cxnId="{8A6B6BB0-FFE3-4FC4-A47A-6776B294231E}">
      <dgm:prSet/>
      <dgm:spPr/>
      <dgm:t>
        <a:bodyPr/>
        <a:lstStyle/>
        <a:p>
          <a:endParaRPr lang="en-US"/>
        </a:p>
      </dgm:t>
    </dgm:pt>
    <dgm:pt modelId="{A91360EE-4C28-40AB-9A16-4D1675E5C0AC}" type="sibTrans" cxnId="{8A6B6BB0-FFE3-4FC4-A47A-6776B294231E}">
      <dgm:prSet/>
      <dgm:spPr/>
      <dgm:t>
        <a:bodyPr/>
        <a:lstStyle/>
        <a:p>
          <a:endParaRPr lang="en-US"/>
        </a:p>
      </dgm:t>
    </dgm:pt>
    <dgm:pt modelId="{DBD64DA2-B766-4010-8807-80C4C4EFE8D2}">
      <dgm:prSet custT="1"/>
      <dgm:spPr/>
      <dgm:t>
        <a:bodyPr/>
        <a:lstStyle/>
        <a:p>
          <a:r>
            <a:rPr lang="vi-VN" altLang="ko-KR" sz="2000" dirty="0" smtClean="0">
              <a:latin typeface="Arial" panose="020B0604020202020204" pitchFamily="34" charset="0"/>
              <a:cs typeface="Arial" panose="020B0604020202020204" pitchFamily="34" charset="0"/>
            </a:rPr>
            <a:t>Chênh lệch DTHC T0 - T6 ≤10% </a:t>
          </a:r>
          <a:r>
            <a:rPr lang="vi-VN" altLang="ko-KR" sz="20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 5]</a:t>
          </a:r>
          <a:endParaRPr lang="vi-VN" altLang="ko-KR" sz="200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67BE2-1A14-4D9C-AC66-2B73622A464F}" type="parTrans" cxnId="{7734577D-29BB-49E8-8951-33AD1BF72854}">
      <dgm:prSet/>
      <dgm:spPr/>
      <dgm:t>
        <a:bodyPr/>
        <a:lstStyle/>
        <a:p>
          <a:endParaRPr lang="en-US"/>
        </a:p>
      </dgm:t>
    </dgm:pt>
    <dgm:pt modelId="{53019D7F-678E-47E9-8191-D7C144297BFA}" type="sibTrans" cxnId="{7734577D-29BB-49E8-8951-33AD1BF72854}">
      <dgm:prSet/>
      <dgm:spPr/>
      <dgm:t>
        <a:bodyPr/>
        <a:lstStyle/>
        <a:p>
          <a:endParaRPr lang="en-US"/>
        </a:p>
      </dgm:t>
    </dgm:pt>
    <dgm:pt modelId="{A62837FB-2D10-45A5-A4B9-B71630F22DD2}" type="pres">
      <dgm:prSet presAssocID="{0EBDD48C-32EC-4E1F-BB9B-249CE57AE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95970-CF55-4A47-8C75-918956963038}" type="pres">
      <dgm:prSet presAssocID="{03A9B848-F40A-4CB6-91DE-A88CE7C4D628}" presName="linNode" presStyleCnt="0"/>
      <dgm:spPr/>
    </dgm:pt>
    <dgm:pt modelId="{78C1B229-73FD-4FA8-9D64-5F975FCFD495}" type="pres">
      <dgm:prSet presAssocID="{03A9B848-F40A-4CB6-91DE-A88CE7C4D628}" presName="parentText" presStyleLbl="node1" presStyleIdx="0" presStyleCnt="3" custScaleX="83343" custScaleY="360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E7210-EF4D-41D8-9146-9A9B3C7ADE2C}" type="pres">
      <dgm:prSet presAssocID="{03A9B848-F40A-4CB6-91DE-A88CE7C4D628}" presName="descendantText" presStyleLbl="alignAccFollowNode1" presStyleIdx="0" presStyleCnt="3" custScaleY="44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42F91-D6A5-42D4-A57B-888CAE5F9FC0}" type="pres">
      <dgm:prSet presAssocID="{154D4BF2-413A-4EEB-A36E-4CAA5CBDB9F2}" presName="sp" presStyleCnt="0"/>
      <dgm:spPr/>
    </dgm:pt>
    <dgm:pt modelId="{BD6196EA-8253-436A-ADEF-3B7D52D25A42}" type="pres">
      <dgm:prSet presAssocID="{06C3ACC7-5456-494C-9BE9-9C4C8CE8AEA2}" presName="linNode" presStyleCnt="0"/>
      <dgm:spPr/>
    </dgm:pt>
    <dgm:pt modelId="{39F9287E-C9C9-4AEF-9C6B-163C9151180B}" type="pres">
      <dgm:prSet presAssocID="{06C3ACC7-5456-494C-9BE9-9C4C8CE8AEA2}" presName="parentText" presStyleLbl="node1" presStyleIdx="1" presStyleCnt="3" custScaleX="83343" custScaleY="363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56740-D0D5-4190-87BE-AC88D4FB230A}" type="pres">
      <dgm:prSet presAssocID="{06C3ACC7-5456-494C-9BE9-9C4C8CE8AEA2}" presName="descendantText" presStyleLbl="alignAccFollowNode1" presStyleIdx="1" presStyleCnt="3" custScaleY="4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A75A0-E69E-4DE5-AFBB-5AC93C0BF3C4}" type="pres">
      <dgm:prSet presAssocID="{B804C15C-BCA1-4923-BCDA-E7C78563157C}" presName="sp" presStyleCnt="0"/>
      <dgm:spPr/>
    </dgm:pt>
    <dgm:pt modelId="{D5BFBD2F-D1A8-49FB-B6F4-EA4632DC1BE1}" type="pres">
      <dgm:prSet presAssocID="{FA991CAE-D7DF-46A4-BF60-DE3FC1651275}" presName="linNode" presStyleCnt="0"/>
      <dgm:spPr/>
    </dgm:pt>
    <dgm:pt modelId="{E97153FD-FDF3-48D2-8955-E9D8B10A1293}" type="pres">
      <dgm:prSet presAssocID="{FA991CAE-D7DF-46A4-BF60-DE3FC1651275}" presName="parentText" presStyleLbl="node1" presStyleIdx="2" presStyleCnt="3" custScaleX="83342" custScaleY="833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CAC90-7D71-4BA2-AA90-7B3B080932C3}" type="pres">
      <dgm:prSet presAssocID="{FA991CAE-D7DF-46A4-BF60-DE3FC165127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205EFC-DBEA-494B-84B6-365BDC643534}" type="presOf" srcId="{B51EA1D6-12FE-4214-AA9F-7E5AB9B7A395}" destId="{B47CAC90-7D71-4BA2-AA90-7B3B080932C3}" srcOrd="0" destOrd="4" presId="urn:microsoft.com/office/officeart/2005/8/layout/vList5"/>
    <dgm:cxn modelId="{5CF0032A-BECC-454A-BFE4-41274E75F808}" srcId="{FA991CAE-D7DF-46A4-BF60-DE3FC1651275}" destId="{B51EA1D6-12FE-4214-AA9F-7E5AB9B7A395}" srcOrd="4" destOrd="0" parTransId="{D3A61F56-F78D-437E-8453-015213DD849A}" sibTransId="{55E20C59-F467-4D71-9106-4E8EA2FDCCDA}"/>
    <dgm:cxn modelId="{E24284DB-7323-4587-880B-370AC50937BC}" srcId="{FA991CAE-D7DF-46A4-BF60-DE3FC1651275}" destId="{EC92EA4B-CF37-4929-989B-22892DB1E94D}" srcOrd="1" destOrd="0" parTransId="{BF0464E0-FAB7-4F21-B096-5D1FB410DBE2}" sibTransId="{0ACD0FAE-3F2F-4017-B123-DB85C0F55A39}"/>
    <dgm:cxn modelId="{6EA3F018-A238-44AF-84F2-2D95A390E3A0}" srcId="{0EBDD48C-32EC-4E1F-BB9B-249CE57AE709}" destId="{03A9B848-F40A-4CB6-91DE-A88CE7C4D628}" srcOrd="0" destOrd="0" parTransId="{470BB090-1146-4E0B-9D98-F5E97A4D9C95}" sibTransId="{154D4BF2-413A-4EEB-A36E-4CAA5CBDB9F2}"/>
    <dgm:cxn modelId="{66F42532-CA58-4A33-80FE-AB7CA91EF9C6}" type="presOf" srcId="{6D06D1CB-4312-41C8-BBD9-E2D1D85BE21C}" destId="{B47CAC90-7D71-4BA2-AA90-7B3B080932C3}" srcOrd="0" destOrd="3" presId="urn:microsoft.com/office/officeart/2005/8/layout/vList5"/>
    <dgm:cxn modelId="{D848559C-2EFF-4747-AD88-38454E811213}" srcId="{0EBDD48C-32EC-4E1F-BB9B-249CE57AE709}" destId="{06C3ACC7-5456-494C-9BE9-9C4C8CE8AEA2}" srcOrd="1" destOrd="0" parTransId="{92342CFE-29C5-489E-93A7-EC0FF4FCC863}" sibTransId="{B804C15C-BCA1-4923-BCDA-E7C78563157C}"/>
    <dgm:cxn modelId="{661CBF6A-68B2-4852-9E63-A144FB1A60FA}" srcId="{FA991CAE-D7DF-46A4-BF60-DE3FC1651275}" destId="{51402C94-9BEC-44E8-A122-B7D039109C17}" srcOrd="6" destOrd="0" parTransId="{A23C3ADD-CA93-47B7-BFFA-E5CD57808D4D}" sibTransId="{80A9F4C2-628E-4D65-BD15-BA50959B5ED2}"/>
    <dgm:cxn modelId="{00042EAB-7F64-41E1-8EE0-7FC5494D6690}" type="presOf" srcId="{873283C6-8816-4541-B8AB-6EBD9C74D72E}" destId="{CAD56740-D0D5-4190-87BE-AC88D4FB230A}" srcOrd="0" destOrd="0" presId="urn:microsoft.com/office/officeart/2005/8/layout/vList5"/>
    <dgm:cxn modelId="{B0D78C96-4B1E-4A5E-8D2B-B620D0D80CBB}" type="presOf" srcId="{DBD64DA2-B766-4010-8807-80C4C4EFE8D2}" destId="{B47CAC90-7D71-4BA2-AA90-7B3B080932C3}" srcOrd="0" destOrd="7" presId="urn:microsoft.com/office/officeart/2005/8/layout/vList5"/>
    <dgm:cxn modelId="{3EB57BCB-C705-4DA1-8DE4-F3A5F5722FEB}" type="presOf" srcId="{0EBDD48C-32EC-4E1F-BB9B-249CE57AE709}" destId="{A62837FB-2D10-45A5-A4B9-B71630F22DD2}" srcOrd="0" destOrd="0" presId="urn:microsoft.com/office/officeart/2005/8/layout/vList5"/>
    <dgm:cxn modelId="{B3BABD06-0394-451E-8992-79747BBA7D7D}" srcId="{FA991CAE-D7DF-46A4-BF60-DE3FC1651275}" destId="{21C1E17E-A687-44D9-8B17-73B96511323C}" srcOrd="0" destOrd="0" parTransId="{E2616F81-8147-4C87-A4D5-0C0534559A88}" sibTransId="{6000F0FA-D475-4119-8A2D-E9C72E5DDB05}"/>
    <dgm:cxn modelId="{A6A9EF71-C53A-41C9-872A-DBDAA6934094}" type="presOf" srcId="{56C8F1E2-4BE1-41A6-A4D6-240E2E53077E}" destId="{B47CAC90-7D71-4BA2-AA90-7B3B080932C3}" srcOrd="0" destOrd="5" presId="urn:microsoft.com/office/officeart/2005/8/layout/vList5"/>
    <dgm:cxn modelId="{CC74B34F-07A5-4F09-BBD0-4F1AB7D1616F}" type="presOf" srcId="{03A9B848-F40A-4CB6-91DE-A88CE7C4D628}" destId="{78C1B229-73FD-4FA8-9D64-5F975FCFD495}" srcOrd="0" destOrd="0" presId="urn:microsoft.com/office/officeart/2005/8/layout/vList5"/>
    <dgm:cxn modelId="{88D5B690-2D52-440F-B246-63250CAF2D97}" srcId="{FA991CAE-D7DF-46A4-BF60-DE3FC1651275}" destId="{6D06D1CB-4312-41C8-BBD9-E2D1D85BE21C}" srcOrd="3" destOrd="0" parTransId="{598F1884-C957-43E6-9341-9FF09B926EC0}" sibTransId="{A9BE0D3A-D62C-4DB3-9D00-D07D1DC04307}"/>
    <dgm:cxn modelId="{8A6B6BB0-FFE3-4FC4-A47A-6776B294231E}" srcId="{FA991CAE-D7DF-46A4-BF60-DE3FC1651275}" destId="{56C8F1E2-4BE1-41A6-A4D6-240E2E53077E}" srcOrd="5" destOrd="0" parTransId="{056A88C6-56DA-4C6E-AFB0-0D35F598A28B}" sibTransId="{A91360EE-4C28-40AB-9A16-4D1675E5C0AC}"/>
    <dgm:cxn modelId="{50755ED1-EB24-41C1-8F84-39B17713673D}" type="presOf" srcId="{FA991CAE-D7DF-46A4-BF60-DE3FC1651275}" destId="{E97153FD-FDF3-48D2-8955-E9D8B10A1293}" srcOrd="0" destOrd="0" presId="urn:microsoft.com/office/officeart/2005/8/layout/vList5"/>
    <dgm:cxn modelId="{159DB1D9-42C9-4E13-8622-E84C813214CA}" type="presOf" srcId="{0099E653-FF1A-4843-8185-70A4FCD03AE3}" destId="{B47CAC90-7D71-4BA2-AA90-7B3B080932C3}" srcOrd="0" destOrd="2" presId="urn:microsoft.com/office/officeart/2005/8/layout/vList5"/>
    <dgm:cxn modelId="{F5C252D3-6DD0-4450-8646-C465B0317A7E}" type="presOf" srcId="{EC92EA4B-CF37-4929-989B-22892DB1E94D}" destId="{B47CAC90-7D71-4BA2-AA90-7B3B080932C3}" srcOrd="0" destOrd="1" presId="urn:microsoft.com/office/officeart/2005/8/layout/vList5"/>
    <dgm:cxn modelId="{7734577D-29BB-49E8-8951-33AD1BF72854}" srcId="{FA991CAE-D7DF-46A4-BF60-DE3FC1651275}" destId="{DBD64DA2-B766-4010-8807-80C4C4EFE8D2}" srcOrd="7" destOrd="0" parTransId="{F7367BE2-1A14-4D9C-AC66-2B73622A464F}" sibTransId="{53019D7F-678E-47E9-8191-D7C144297BFA}"/>
    <dgm:cxn modelId="{17298F74-B646-4F4D-A5C4-A8EF4EBF63C9}" srcId="{06C3ACC7-5456-494C-9BE9-9C4C8CE8AEA2}" destId="{873283C6-8816-4541-B8AB-6EBD9C74D72E}" srcOrd="0" destOrd="0" parTransId="{9567B59D-8856-485E-9EEC-650B7F79EBE6}" sibTransId="{BC6214DF-5612-4819-A57D-4B66EA7F7B5D}"/>
    <dgm:cxn modelId="{C5BCA6C3-E567-49E8-A264-F1A79B368332}" type="presOf" srcId="{51402C94-9BEC-44E8-A122-B7D039109C17}" destId="{B47CAC90-7D71-4BA2-AA90-7B3B080932C3}" srcOrd="0" destOrd="6" presId="urn:microsoft.com/office/officeart/2005/8/layout/vList5"/>
    <dgm:cxn modelId="{0E4BDA69-E262-4BFB-8AC8-4316B3131C40}" srcId="{0EBDD48C-32EC-4E1F-BB9B-249CE57AE709}" destId="{FA991CAE-D7DF-46A4-BF60-DE3FC1651275}" srcOrd="2" destOrd="0" parTransId="{ADDA3DE1-BCC7-4B0F-98CD-1B688DBECCA0}" sibTransId="{459B7FC2-FBFC-425A-8D04-BD682001462F}"/>
    <dgm:cxn modelId="{7B611315-B440-4D0F-8F29-63933E997656}" srcId="{FA991CAE-D7DF-46A4-BF60-DE3FC1651275}" destId="{0099E653-FF1A-4843-8185-70A4FCD03AE3}" srcOrd="2" destOrd="0" parTransId="{EC07E608-BACB-4733-A54F-D73C1C4CB1E3}" sibTransId="{527412D6-3791-436B-B122-526C86D9C7EE}"/>
    <dgm:cxn modelId="{4BA7E5AA-726D-4535-82AA-95B4FA501746}" srcId="{03A9B848-F40A-4CB6-91DE-A88CE7C4D628}" destId="{FA5F607E-B884-4FF7-A63E-92BC66074F98}" srcOrd="0" destOrd="0" parTransId="{E9824A7C-ED1C-446B-AA64-D85A2D9DF9AE}" sibTransId="{096806D0-11EC-4DE1-8A7C-38EE13D763D7}"/>
    <dgm:cxn modelId="{CE88CFDF-4053-4E0A-8CD2-27A3692FF13F}" type="presOf" srcId="{FA5F607E-B884-4FF7-A63E-92BC66074F98}" destId="{B69E7210-EF4D-41D8-9146-9A9B3C7ADE2C}" srcOrd="0" destOrd="0" presId="urn:microsoft.com/office/officeart/2005/8/layout/vList5"/>
    <dgm:cxn modelId="{7ECAD1BA-4703-4F68-9B53-26EC18538571}" type="presOf" srcId="{06C3ACC7-5456-494C-9BE9-9C4C8CE8AEA2}" destId="{39F9287E-C9C9-4AEF-9C6B-163C9151180B}" srcOrd="0" destOrd="0" presId="urn:microsoft.com/office/officeart/2005/8/layout/vList5"/>
    <dgm:cxn modelId="{825CFC8E-C63D-402D-9C79-3277C0BE18EE}" type="presOf" srcId="{21C1E17E-A687-44D9-8B17-73B96511323C}" destId="{B47CAC90-7D71-4BA2-AA90-7B3B080932C3}" srcOrd="0" destOrd="0" presId="urn:microsoft.com/office/officeart/2005/8/layout/vList5"/>
    <dgm:cxn modelId="{04C249DF-9E0F-4451-A6E9-FB24163059AF}" type="presParOf" srcId="{A62837FB-2D10-45A5-A4B9-B71630F22DD2}" destId="{6D495970-CF55-4A47-8C75-918956963038}" srcOrd="0" destOrd="0" presId="urn:microsoft.com/office/officeart/2005/8/layout/vList5"/>
    <dgm:cxn modelId="{CD0C143E-7958-4ADA-A46B-2A5EEC8D610C}" type="presParOf" srcId="{6D495970-CF55-4A47-8C75-918956963038}" destId="{78C1B229-73FD-4FA8-9D64-5F975FCFD495}" srcOrd="0" destOrd="0" presId="urn:microsoft.com/office/officeart/2005/8/layout/vList5"/>
    <dgm:cxn modelId="{15D2A51C-B583-4834-8619-456CD6783323}" type="presParOf" srcId="{6D495970-CF55-4A47-8C75-918956963038}" destId="{B69E7210-EF4D-41D8-9146-9A9B3C7ADE2C}" srcOrd="1" destOrd="0" presId="urn:microsoft.com/office/officeart/2005/8/layout/vList5"/>
    <dgm:cxn modelId="{900FCEA6-2221-4310-B5AD-AD23E83DFCDF}" type="presParOf" srcId="{A62837FB-2D10-45A5-A4B9-B71630F22DD2}" destId="{3A642F91-D6A5-42D4-A57B-888CAE5F9FC0}" srcOrd="1" destOrd="0" presId="urn:microsoft.com/office/officeart/2005/8/layout/vList5"/>
    <dgm:cxn modelId="{44C27E39-045B-4F99-9E93-8DEE3CB97C56}" type="presParOf" srcId="{A62837FB-2D10-45A5-A4B9-B71630F22DD2}" destId="{BD6196EA-8253-436A-ADEF-3B7D52D25A42}" srcOrd="2" destOrd="0" presId="urn:microsoft.com/office/officeart/2005/8/layout/vList5"/>
    <dgm:cxn modelId="{97DBCDB2-28C1-4453-BB20-7DEF724D42A4}" type="presParOf" srcId="{BD6196EA-8253-436A-ADEF-3B7D52D25A42}" destId="{39F9287E-C9C9-4AEF-9C6B-163C9151180B}" srcOrd="0" destOrd="0" presId="urn:microsoft.com/office/officeart/2005/8/layout/vList5"/>
    <dgm:cxn modelId="{6D03CA21-D502-47D2-8566-41A848B6AC53}" type="presParOf" srcId="{BD6196EA-8253-436A-ADEF-3B7D52D25A42}" destId="{CAD56740-D0D5-4190-87BE-AC88D4FB230A}" srcOrd="1" destOrd="0" presId="urn:microsoft.com/office/officeart/2005/8/layout/vList5"/>
    <dgm:cxn modelId="{DAC4C075-B428-469A-B60F-5417C98F9869}" type="presParOf" srcId="{A62837FB-2D10-45A5-A4B9-B71630F22DD2}" destId="{390A75A0-E69E-4DE5-AFBB-5AC93C0BF3C4}" srcOrd="3" destOrd="0" presId="urn:microsoft.com/office/officeart/2005/8/layout/vList5"/>
    <dgm:cxn modelId="{C5A63B69-B2DA-4F7B-925C-4258AE5DD8E6}" type="presParOf" srcId="{A62837FB-2D10-45A5-A4B9-B71630F22DD2}" destId="{D5BFBD2F-D1A8-49FB-B6F4-EA4632DC1BE1}" srcOrd="4" destOrd="0" presId="urn:microsoft.com/office/officeart/2005/8/layout/vList5"/>
    <dgm:cxn modelId="{8A7E9FDD-14F3-48E4-A22D-5E3BD76BDC8A}" type="presParOf" srcId="{D5BFBD2F-D1A8-49FB-B6F4-EA4632DC1BE1}" destId="{E97153FD-FDF3-48D2-8955-E9D8B10A1293}" srcOrd="0" destOrd="0" presId="urn:microsoft.com/office/officeart/2005/8/layout/vList5"/>
    <dgm:cxn modelId="{0DAACE99-9F60-4488-9A3E-271C5D2661EE}" type="presParOf" srcId="{D5BFBD2F-D1A8-49FB-B6F4-EA4632DC1BE1}" destId="{B47CAC90-7D71-4BA2-AA90-7B3B080932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B458C-BC40-45A6-8A19-CA6B6A1A4FE2}" type="doc">
      <dgm:prSet loTypeId="urn:microsoft.com/office/officeart/2005/8/layout/vList6" loCatId="process" qsTypeId="urn:microsoft.com/office/officeart/2005/8/quickstyle/simple1#6" qsCatId="simple" csTypeId="urn:microsoft.com/office/officeart/2005/8/colors/colorful1#9" csCatId="accent1" phldr="0"/>
      <dgm:spPr/>
      <dgm:t>
        <a:bodyPr/>
        <a:lstStyle/>
        <a:p>
          <a:endParaRPr lang="en-US"/>
        </a:p>
      </dgm:t>
    </dgm:pt>
    <dgm:pt modelId="{49A999F3-5393-483C-B555-B31850A91A8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>
              <a:latin typeface="Arial" panose="020B0604020202020204" pitchFamily="34" charset="0"/>
              <a:cs typeface="Arial" panose="020B0604020202020204" pitchFamily="34" charset="0"/>
            </a:rPr>
            <a:t>ĐỊNH NGHĨA</a:t>
          </a:r>
        </a:p>
      </dgm:t>
    </dgm:pt>
    <dgm:pt modelId="{360286A8-D7B4-4F6A-95E0-0BEA70FFD800}" type="parTrans" cxnId="{BF073891-786B-46EE-91F9-3F738C26E54D}">
      <dgm:prSet/>
      <dgm:spPr/>
      <dgm:t>
        <a:bodyPr/>
        <a:lstStyle/>
        <a:p>
          <a:endParaRPr lang="en-US"/>
        </a:p>
      </dgm:t>
    </dgm:pt>
    <dgm:pt modelId="{92A4D751-D9B2-4592-908C-8D7C3757D80D}" type="sibTrans" cxnId="{BF073891-786B-46EE-91F9-3F738C26E54D}">
      <dgm:prSet/>
      <dgm:spPr/>
      <dgm:t>
        <a:bodyPr/>
        <a:lstStyle/>
        <a:p>
          <a:endParaRPr lang="en-US"/>
        </a:p>
      </dgm:t>
    </dgm:pt>
    <dgm:pt modelId="{7F907CF2-C614-4A82-ADF2-97BD3FFB279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Tình trạng huyết động không ổn định ≥ 6 giờ hoặc đã bù đủ dịch 40-60ml/kg hoặc tái sốc nhiều lần</a:t>
          </a:r>
          <a:endParaRPr lang="en-US" altLang="en-US" sz="2000" cap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976F2-894F-4D09-9DA9-F01DF9CB3F1F}" type="parTrans" cxnId="{26048C7D-C393-4ECD-A229-AB38B2D8DB24}">
      <dgm:prSet/>
      <dgm:spPr/>
      <dgm:t>
        <a:bodyPr/>
        <a:lstStyle/>
        <a:p>
          <a:endParaRPr lang="en-US"/>
        </a:p>
      </dgm:t>
    </dgm:pt>
    <dgm:pt modelId="{CB91B726-F4DE-441F-A2BD-87D81E8EBE31}" type="sibTrans" cxnId="{26048C7D-C393-4ECD-A229-AB38B2D8DB24}">
      <dgm:prSet/>
      <dgm:spPr/>
      <dgm:t>
        <a:bodyPr/>
        <a:lstStyle/>
        <a:p>
          <a:endParaRPr lang="en-US"/>
        </a:p>
      </dgm:t>
    </dgm:pt>
    <dgm:pt modelId="{72F4B43E-2F9D-4EBD-83B5-2FBC62AD84E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Tỷ lệ sốc kéo dài: 15 - 25%(TE), 6,5% (NL)</a:t>
          </a:r>
        </a:p>
      </dgm:t>
    </dgm:pt>
    <dgm:pt modelId="{26BE579C-FE48-45FC-B43A-DF49FEA38FCD}" type="parTrans" cxnId="{85B5BF9B-7D82-4C9F-A518-7A7609E9F032}">
      <dgm:prSet/>
      <dgm:spPr/>
      <dgm:t>
        <a:bodyPr/>
        <a:lstStyle/>
        <a:p>
          <a:endParaRPr lang="en-US"/>
        </a:p>
      </dgm:t>
    </dgm:pt>
    <dgm:pt modelId="{F463C949-E7A6-42E8-BD7C-DF5A720C8330}" type="sibTrans" cxnId="{85B5BF9B-7D82-4C9F-A518-7A7609E9F032}">
      <dgm:prSet/>
      <dgm:spPr/>
      <dgm:t>
        <a:bodyPr/>
        <a:lstStyle/>
        <a:p>
          <a:endParaRPr lang="en-US"/>
        </a:p>
      </dgm:t>
    </dgm:pt>
    <dgm:pt modelId="{D53B822D-A009-433B-9C42-C9E48F2382E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/>
            <a:t>NGUYÊN NHÂN</a:t>
          </a:r>
        </a:p>
      </dgm:t>
    </dgm:pt>
    <dgm:pt modelId="{361BB1B2-26C4-418D-AA7E-3BCE179F9189}" type="parTrans" cxnId="{85664FDB-76E4-4226-AB92-660D7291F2FA}">
      <dgm:prSet/>
      <dgm:spPr/>
      <dgm:t>
        <a:bodyPr/>
        <a:lstStyle/>
        <a:p>
          <a:endParaRPr lang="en-US"/>
        </a:p>
      </dgm:t>
    </dgm:pt>
    <dgm:pt modelId="{C9F3669F-E7CC-4682-80C6-69739008D0D8}" type="sibTrans" cxnId="{85664FDB-76E4-4226-AB92-660D7291F2FA}">
      <dgm:prSet/>
      <dgm:spPr/>
      <dgm:t>
        <a:bodyPr/>
        <a:lstStyle/>
        <a:p>
          <a:endParaRPr lang="en-US"/>
        </a:p>
      </dgm:t>
    </dgm:pt>
    <dgm:pt modelId="{C4696398-B485-4CE9-B3C3-1089FF30319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Tăng TTTM nhưng </a:t>
          </a:r>
          <a:r>
            <a:rPr lang="en-US" altLang="ko-KR" sz="240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  <a:sym typeface="+mn-ea"/>
            </a:rPr>
            <a:t>không được bù đủ dịch</a:t>
          </a:r>
          <a:endParaRPr lang="en-US" altLang="ko-KR" sz="2400" cap="none">
            <a:latin typeface="Arial" panose="020B0604020202020204" pitchFamily="34" charset="0"/>
            <a:ea typeface="Gulim" pitchFamily="34" charset="-127"/>
            <a:cs typeface="Arial" panose="020B0604020202020204" pitchFamily="34" charset="0"/>
          </a:endParaRPr>
        </a:p>
      </dgm:t>
    </dgm:pt>
    <dgm:pt modelId="{E07C9789-4E0E-406A-8FCA-1EE4D0B57505}" type="parTrans" cxnId="{5DD31B83-949A-4C3C-A2DE-759F93CCE9AE}">
      <dgm:prSet/>
      <dgm:spPr/>
      <dgm:t>
        <a:bodyPr/>
        <a:lstStyle/>
        <a:p>
          <a:endParaRPr lang="en-US"/>
        </a:p>
      </dgm:t>
    </dgm:pt>
    <dgm:pt modelId="{27923DB6-8ECC-4047-B109-447748AE2B33}" type="sibTrans" cxnId="{5DD31B83-949A-4C3C-A2DE-759F93CCE9AE}">
      <dgm:prSet/>
      <dgm:spPr/>
      <dgm:t>
        <a:bodyPr/>
        <a:lstStyle/>
        <a:p>
          <a:endParaRPr lang="en-US"/>
        </a:p>
      </dgm:t>
    </dgm:pt>
    <dgm:pt modelId="{42782409-2685-4455-88CE-E003A4114BD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</a:t>
          </a:r>
          <a:r>
            <a:rPr lang="vi-VN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 </a:t>
          </a: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không được phát hiện sớm</a:t>
          </a:r>
          <a:endParaRPr lang="en-US" altLang="en-US" sz="2400" cap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F3DBC-5122-427B-896E-C837CEE43A17}" type="parTrans" cxnId="{0F4D1CD7-F1C5-4D63-B16D-CCC60670E5A0}">
      <dgm:prSet/>
      <dgm:spPr/>
      <dgm:t>
        <a:bodyPr/>
        <a:lstStyle/>
        <a:p>
          <a:endParaRPr lang="en-US"/>
        </a:p>
      </dgm:t>
    </dgm:pt>
    <dgm:pt modelId="{0D12313C-1924-41ED-9FD1-25A46FBF209D}" type="sibTrans" cxnId="{0F4D1CD7-F1C5-4D63-B16D-CCC60670E5A0}">
      <dgm:prSet/>
      <dgm:spPr/>
      <dgm:t>
        <a:bodyPr/>
        <a:lstStyle/>
        <a:p>
          <a:endParaRPr lang="en-US"/>
        </a:p>
      </dgm:t>
    </dgm:pt>
    <dgm:pt modelId="{1469C1FE-E588-4BB2-9D93-B4635E70261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Tổn thương tạng</a:t>
          </a:r>
        </a:p>
      </dgm:t>
    </dgm:pt>
    <dgm:pt modelId="{60D61237-4561-4A14-A05F-31659E420B3A}" type="parTrans" cxnId="{DFD27B99-CDDE-4654-821F-EBD45D852CD4}">
      <dgm:prSet/>
      <dgm:spPr/>
      <dgm:t>
        <a:bodyPr/>
        <a:lstStyle/>
        <a:p>
          <a:endParaRPr lang="en-US"/>
        </a:p>
      </dgm:t>
    </dgm:pt>
    <dgm:pt modelId="{BC2D7583-FF51-4CBA-A3E5-3BD4FDCA818F}" type="sibTrans" cxnId="{DFD27B99-CDDE-4654-821F-EBD45D852CD4}">
      <dgm:prSet/>
      <dgm:spPr/>
      <dgm:t>
        <a:bodyPr/>
        <a:lstStyle/>
        <a:p>
          <a:endParaRPr lang="en-US"/>
        </a:p>
      </dgm:t>
    </dgm:pt>
    <dgm:pt modelId="{2EF8B422-C6FF-4D6D-9EC0-E16AF08EB397}" type="pres">
      <dgm:prSet presAssocID="{892B458C-BC40-45A6-8A19-CA6B6A1A4F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267F05-5909-4E72-A4A6-FE38F950F91F}" type="pres">
      <dgm:prSet presAssocID="{49A999F3-5393-483C-B555-B31850A91A85}" presName="linNode" presStyleCnt="0"/>
      <dgm:spPr/>
    </dgm:pt>
    <dgm:pt modelId="{3E5C28D6-E517-43C8-8FB4-28F9D62E9CD5}" type="pres">
      <dgm:prSet presAssocID="{49A999F3-5393-483C-B555-B31850A91A8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336A0-5BD4-4828-88F4-EACF259256AA}" type="pres">
      <dgm:prSet presAssocID="{49A999F3-5393-483C-B555-B31850A91A8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BF8D4-3AB1-463D-B5AE-DC2A3D7487A9}" type="pres">
      <dgm:prSet presAssocID="{92A4D751-D9B2-4592-908C-8D7C3757D80D}" presName="spacing" presStyleCnt="0"/>
      <dgm:spPr/>
    </dgm:pt>
    <dgm:pt modelId="{E9E12816-E339-4F6D-9BA6-4A75C59F9032}" type="pres">
      <dgm:prSet presAssocID="{D53B822D-A009-433B-9C42-C9E48F2382E5}" presName="linNode" presStyleCnt="0"/>
      <dgm:spPr/>
    </dgm:pt>
    <dgm:pt modelId="{5374CFFA-4AFA-4C8B-A17E-2A83A494C838}" type="pres">
      <dgm:prSet presAssocID="{D53B822D-A009-433B-9C42-C9E48F2382E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634E7-CFBB-41DF-86D8-912CF6A570D6}" type="pres">
      <dgm:prSet presAssocID="{D53B822D-A009-433B-9C42-C9E48F2382E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9D4AF-3BF6-486D-973B-7F19A3FB4EF9}" type="presOf" srcId="{42782409-2685-4455-88CE-E003A4114BD3}" destId="{D74634E7-CFBB-41DF-86D8-912CF6A570D6}" srcOrd="0" destOrd="1" presId="urn:microsoft.com/office/officeart/2005/8/layout/vList6"/>
    <dgm:cxn modelId="{0F4D1CD7-F1C5-4D63-B16D-CCC60670E5A0}" srcId="{D53B822D-A009-433B-9C42-C9E48F2382E5}" destId="{42782409-2685-4455-88CE-E003A4114BD3}" srcOrd="1" destOrd="0" parTransId="{3B8F3DBC-5122-427B-896E-C837CEE43A17}" sibTransId="{0D12313C-1924-41ED-9FD1-25A46FBF209D}"/>
    <dgm:cxn modelId="{5DD31B83-949A-4C3C-A2DE-759F93CCE9AE}" srcId="{D53B822D-A009-433B-9C42-C9E48F2382E5}" destId="{C4696398-B485-4CE9-B3C3-1089FF303198}" srcOrd="0" destOrd="0" parTransId="{E07C9789-4E0E-406A-8FCA-1EE4D0B57505}" sibTransId="{27923DB6-8ECC-4047-B109-447748AE2B33}"/>
    <dgm:cxn modelId="{85664FDB-76E4-4226-AB92-660D7291F2FA}" srcId="{892B458C-BC40-45A6-8A19-CA6B6A1A4FE2}" destId="{D53B822D-A009-433B-9C42-C9E48F2382E5}" srcOrd="1" destOrd="0" parTransId="{361BB1B2-26C4-418D-AA7E-3BCE179F9189}" sibTransId="{C9F3669F-E7CC-4682-80C6-69739008D0D8}"/>
    <dgm:cxn modelId="{0BE80D0A-36FD-459E-B19A-E5667886A851}" type="presOf" srcId="{49A999F3-5393-483C-B555-B31850A91A85}" destId="{3E5C28D6-E517-43C8-8FB4-28F9D62E9CD5}" srcOrd="0" destOrd="0" presId="urn:microsoft.com/office/officeart/2005/8/layout/vList6"/>
    <dgm:cxn modelId="{D908F638-899F-4CE6-B68C-2B8BDCE23978}" type="presOf" srcId="{C4696398-B485-4CE9-B3C3-1089FF303198}" destId="{D74634E7-CFBB-41DF-86D8-912CF6A570D6}" srcOrd="0" destOrd="0" presId="urn:microsoft.com/office/officeart/2005/8/layout/vList6"/>
    <dgm:cxn modelId="{7DF86963-89A4-4383-9921-929E54B2043B}" type="presOf" srcId="{D53B822D-A009-433B-9C42-C9E48F2382E5}" destId="{5374CFFA-4AFA-4C8B-A17E-2A83A494C838}" srcOrd="0" destOrd="0" presId="urn:microsoft.com/office/officeart/2005/8/layout/vList6"/>
    <dgm:cxn modelId="{993B2B3B-BA79-4CCB-B980-82CB693A24ED}" type="presOf" srcId="{892B458C-BC40-45A6-8A19-CA6B6A1A4FE2}" destId="{2EF8B422-C6FF-4D6D-9EC0-E16AF08EB397}" srcOrd="0" destOrd="0" presId="urn:microsoft.com/office/officeart/2005/8/layout/vList6"/>
    <dgm:cxn modelId="{26048C7D-C393-4ECD-A229-AB38B2D8DB24}" srcId="{49A999F3-5393-483C-B555-B31850A91A85}" destId="{7F907CF2-C614-4A82-ADF2-97BD3FFB2791}" srcOrd="0" destOrd="0" parTransId="{0EA976F2-894F-4D09-9DA9-F01DF9CB3F1F}" sibTransId="{CB91B726-F4DE-441F-A2BD-87D81E8EBE31}"/>
    <dgm:cxn modelId="{7A1D0783-1555-45AB-AAEF-4794D6AE0C8C}" type="presOf" srcId="{1469C1FE-E588-4BB2-9D93-B4635E702610}" destId="{D74634E7-CFBB-41DF-86D8-912CF6A570D6}" srcOrd="0" destOrd="2" presId="urn:microsoft.com/office/officeart/2005/8/layout/vList6"/>
    <dgm:cxn modelId="{85B5BF9B-7D82-4C9F-A518-7A7609E9F032}" srcId="{49A999F3-5393-483C-B555-B31850A91A85}" destId="{72F4B43E-2F9D-4EBD-83B5-2FBC62AD84EA}" srcOrd="1" destOrd="0" parTransId="{26BE579C-FE48-45FC-B43A-DF49FEA38FCD}" sibTransId="{F463C949-E7A6-42E8-BD7C-DF5A720C8330}"/>
    <dgm:cxn modelId="{BF073891-786B-46EE-91F9-3F738C26E54D}" srcId="{892B458C-BC40-45A6-8A19-CA6B6A1A4FE2}" destId="{49A999F3-5393-483C-B555-B31850A91A85}" srcOrd="0" destOrd="0" parTransId="{360286A8-D7B4-4F6A-95E0-0BEA70FFD800}" sibTransId="{92A4D751-D9B2-4592-908C-8D7C3757D80D}"/>
    <dgm:cxn modelId="{DFD27B99-CDDE-4654-821F-EBD45D852CD4}" srcId="{D53B822D-A009-433B-9C42-C9E48F2382E5}" destId="{1469C1FE-E588-4BB2-9D93-B4635E702610}" srcOrd="2" destOrd="0" parTransId="{60D61237-4561-4A14-A05F-31659E420B3A}" sibTransId="{BC2D7583-FF51-4CBA-A3E5-3BD4FDCA818F}"/>
    <dgm:cxn modelId="{6DDB4D67-9C78-482C-9A53-69B4C39D7C52}" type="presOf" srcId="{72F4B43E-2F9D-4EBD-83B5-2FBC62AD84EA}" destId="{F64336A0-5BD4-4828-88F4-EACF259256AA}" srcOrd="0" destOrd="1" presId="urn:microsoft.com/office/officeart/2005/8/layout/vList6"/>
    <dgm:cxn modelId="{1CEC2C60-E806-49F9-938D-7555C223106A}" type="presOf" srcId="{7F907CF2-C614-4A82-ADF2-97BD3FFB2791}" destId="{F64336A0-5BD4-4828-88F4-EACF259256AA}" srcOrd="0" destOrd="0" presId="urn:microsoft.com/office/officeart/2005/8/layout/vList6"/>
    <dgm:cxn modelId="{D7197E65-981B-4A26-ACD7-6AD995F4A326}" type="presParOf" srcId="{2EF8B422-C6FF-4D6D-9EC0-E16AF08EB397}" destId="{20267F05-5909-4E72-A4A6-FE38F950F91F}" srcOrd="0" destOrd="0" presId="urn:microsoft.com/office/officeart/2005/8/layout/vList6"/>
    <dgm:cxn modelId="{6F7668AE-052B-46F0-83A9-95E18F1F3463}" type="presParOf" srcId="{20267F05-5909-4E72-A4A6-FE38F950F91F}" destId="{3E5C28D6-E517-43C8-8FB4-28F9D62E9CD5}" srcOrd="0" destOrd="0" presId="urn:microsoft.com/office/officeart/2005/8/layout/vList6"/>
    <dgm:cxn modelId="{1AFB5254-2050-4188-AE09-5DC8CCD0E153}" type="presParOf" srcId="{20267F05-5909-4E72-A4A6-FE38F950F91F}" destId="{F64336A0-5BD4-4828-88F4-EACF259256AA}" srcOrd="1" destOrd="0" presId="urn:microsoft.com/office/officeart/2005/8/layout/vList6"/>
    <dgm:cxn modelId="{FA5B7881-D01A-4229-B2A2-7F9B92330778}" type="presParOf" srcId="{2EF8B422-C6FF-4D6D-9EC0-E16AF08EB397}" destId="{E62BF8D4-3AB1-463D-B5AE-DC2A3D7487A9}" srcOrd="1" destOrd="0" presId="urn:microsoft.com/office/officeart/2005/8/layout/vList6"/>
    <dgm:cxn modelId="{71DB3783-2D11-4DC6-A57F-1240D910D908}" type="presParOf" srcId="{2EF8B422-C6FF-4D6D-9EC0-E16AF08EB397}" destId="{E9E12816-E339-4F6D-9BA6-4A75C59F9032}" srcOrd="2" destOrd="0" presId="urn:microsoft.com/office/officeart/2005/8/layout/vList6"/>
    <dgm:cxn modelId="{B965B4B7-6C8B-4649-9243-7D027874ACDB}" type="presParOf" srcId="{E9E12816-E339-4F6D-9BA6-4A75C59F9032}" destId="{5374CFFA-4AFA-4C8B-A17E-2A83A494C838}" srcOrd="0" destOrd="0" presId="urn:microsoft.com/office/officeart/2005/8/layout/vList6"/>
    <dgm:cxn modelId="{55D90C83-31D6-46A3-B325-14B1AB30D822}" type="presParOf" srcId="{E9E12816-E339-4F6D-9BA6-4A75C59F9032}" destId="{D74634E7-CFBB-41DF-86D8-912CF6A570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5#1" qsCatId="simple" csTypeId="urn:microsoft.com/office/officeart/2005/8/colors/colorful1#1" csCatId="accent1" phldr="0"/>
      <dgm:spPr/>
      <dgm:t>
        <a:bodyPr/>
        <a:lstStyle/>
        <a:p>
          <a:endParaRPr lang="en-US"/>
        </a:p>
      </dgm:t>
    </dgm:pt>
    <dgm:pt modelId="{0DB4EAFE-2B38-41E7-B29F-0D0238360F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>
              <a:latin typeface="Arial" panose="020B0604020202020204" pitchFamily="34" charset="0"/>
              <a:cs typeface="Arial" panose="020B0604020202020204" pitchFamily="34" charset="0"/>
            </a:rPr>
            <a:t>Định </a:t>
          </a:r>
          <a:r>
            <a:rPr lang="vi-VN" sz="1600">
              <a:cs typeface="Arial" panose="020B0604020202020204" pitchFamily="34" charset="0"/>
            </a:rPr>
            <a:t>nghĩa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>
              <a:cs typeface="Arial" panose="020B0604020202020204" pitchFamily="34" charset="0"/>
            </a:rPr>
            <a:t>người lớn</a:t>
          </a:r>
        </a:p>
      </dgm:t>
    </dgm:pt>
    <dgm:pt modelId="{0E3FCA6C-0886-4643-A041-C3E9482871B2}" type="parTrans" cxnId="{2C72CE8A-7E52-48D3-A121-7E3DDD376CF3}">
      <dgm:prSet/>
      <dgm:spPr/>
    </dgm:pt>
    <dgm:pt modelId="{133DD5F6-2790-4130-83CF-83E03B6410A7}" type="sibTrans" cxnId="{2C72CE8A-7E52-48D3-A121-7E3DDD376CF3}">
      <dgm:prSet/>
      <dgm:spPr/>
    </dgm:pt>
    <dgm:pt modelId="{FF16457A-995F-4100-8472-BF4DF0CB5EF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>
              <a:latin typeface="Arial" panose="020B0604020202020204" pitchFamily="34" charset="0"/>
              <a:cs typeface="Arial" panose="020B0604020202020204" pitchFamily="34" charset="0"/>
            </a:rPr>
            <a:t>Người lớn &gt;= 16 tuổi</a:t>
          </a:r>
        </a:p>
      </dgm:t>
    </dgm:pt>
    <dgm:pt modelId="{4FD54B07-A494-4B60-BCF0-FA6FB3AAE723}" type="parTrans" cxnId="{4D976E50-7928-4371-9EB6-7E346BE2374E}">
      <dgm:prSet/>
      <dgm:spPr/>
    </dgm:pt>
    <dgm:pt modelId="{C3C1F2EE-BF84-46C5-9CF3-0B355299808C}" type="sibTrans" cxnId="{4D976E50-7928-4371-9EB6-7E346BE2374E}">
      <dgm:prSet/>
      <dgm:spPr/>
    </dgm:pt>
    <dgm:pt modelId="{FCC504F5-317D-4294-815B-28489BDC584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Cô đặc máu</a:t>
          </a:r>
        </a:p>
      </dgm:t>
    </dgm:pt>
    <dgm:pt modelId="{8F05BE86-1921-41BD-B82E-72272E9475E9}" type="parTrans" cxnId="{06D49976-B8EF-42F0-936E-299EB3A5C005}">
      <dgm:prSet/>
      <dgm:spPr/>
      <dgm:t>
        <a:bodyPr/>
        <a:lstStyle/>
        <a:p>
          <a:endParaRPr lang="en-US"/>
        </a:p>
      </dgm:t>
    </dgm:pt>
    <dgm:pt modelId="{67223200-D196-44B3-9DFD-D095DDBC10AB}" type="sibTrans" cxnId="{06D49976-B8EF-42F0-936E-299EB3A5C005}">
      <dgm:prSet/>
      <dgm:spPr/>
      <dgm:t>
        <a:bodyPr/>
        <a:lstStyle/>
        <a:p>
          <a:endParaRPr lang="en-US"/>
        </a:p>
      </dgm:t>
    </dgm:pt>
    <dgm:pt modelId="{F3F66F6A-184E-4CBB-A544-AC2BF2A74FC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Hct tăng &gt; 20% so với trị số ban đầu của người bệnh hoặc so vơi GTTB dân số cùng lứa tuổi</a:t>
          </a: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C70B0-5DAE-45AB-9915-863AC3FA4D2D}" type="parTrans" cxnId="{6E58DBE3-C046-460B-89F3-164821AA156D}">
      <dgm:prSet/>
      <dgm:spPr/>
      <dgm:t>
        <a:bodyPr/>
        <a:lstStyle/>
        <a:p>
          <a:endParaRPr lang="en-US"/>
        </a:p>
      </dgm:t>
    </dgm:pt>
    <dgm:pt modelId="{47DD308A-8526-455B-A37F-FEE2CC1C75AF}" type="sibTrans" cxnId="{6E58DBE3-C046-460B-89F3-164821AA156D}">
      <dgm:prSet/>
      <dgm:spPr/>
      <dgm:t>
        <a:bodyPr/>
        <a:lstStyle/>
        <a:p>
          <a:endParaRPr lang="en-US"/>
        </a:p>
      </dgm:t>
    </dgm:pt>
    <dgm:pt modelId="{470FD481-CF4C-4A6A-85B5-7ED904D1C3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Hematocrit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nền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nam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43%,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nữ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38%</a:t>
          </a:r>
        </a:p>
      </dgm:t>
    </dgm:pt>
    <dgm:pt modelId="{03DF2993-2F2A-47D8-BE12-5560B4A67AE5}" type="parTrans" cxnId="{AA010D74-1C41-4B31-8C6A-0AF1B6C3A78A}">
      <dgm:prSet/>
      <dgm:spPr/>
    </dgm:pt>
    <dgm:pt modelId="{2803CC1C-67A1-47D5-BF0F-7DDD35A2E218}" type="sibTrans" cxnId="{AA010D74-1C41-4B31-8C6A-0AF1B6C3A78A}">
      <dgm:prSet/>
      <dgm:spPr/>
    </dgm:pt>
    <dgm:pt modelId="{780FAED3-C4BD-4FF1-8B67-8499CCFAE2E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Tái sốc</a:t>
          </a:r>
        </a:p>
      </dgm:t>
    </dgm:pt>
    <dgm:pt modelId="{88C57C74-C9C4-46CF-A10B-13A1A1E7714C}" type="parTrans" cxnId="{EAA06FBD-8F61-4992-81DD-3C335613B5D4}">
      <dgm:prSet/>
      <dgm:spPr/>
      <dgm:t>
        <a:bodyPr/>
        <a:lstStyle/>
        <a:p>
          <a:endParaRPr lang="en-US"/>
        </a:p>
      </dgm:t>
    </dgm:pt>
    <dgm:pt modelId="{34435F2A-D730-405E-99D5-BBC9FB7499FA}" type="sibTrans" cxnId="{EAA06FBD-8F61-4992-81DD-3C335613B5D4}">
      <dgm:prSet/>
      <dgm:spPr/>
      <dgm:t>
        <a:bodyPr/>
        <a:lstStyle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Tnh trạng sốc trở lại sau khi huyết động ổn định &gt; 6 giờ</a:t>
          </a:r>
        </a:p>
      </dgm:t>
    </dgm:pt>
    <dgm:pt modelId="{DFE6860A-9AF6-4E3A-8810-968954321458}" type="parTrans" cxnId="{BA579CCE-466E-462E-8149-130FA04B59D7}">
      <dgm:prSet/>
      <dgm:spPr/>
      <dgm:t>
        <a:bodyPr/>
        <a:lstStyle/>
        <a:p>
          <a:endParaRPr lang="en-US"/>
        </a:p>
      </dgm:t>
    </dgm:pt>
    <dgm:pt modelId="{F6E211F9-5728-4C1B-B4EC-036ED0730A63}" type="sibTrans" cxnId="{BA579CCE-466E-462E-8149-130FA04B59D7}">
      <dgm:prSet/>
      <dgm:spPr/>
      <dgm:t>
        <a:bodyPr/>
        <a:lstStyle/>
        <a:p>
          <a:endParaRPr lang="en-US"/>
        </a:p>
      </dgm:t>
    </dgm:pt>
    <dgm:pt modelId="{1D70B282-9875-47E1-864B-0DB9F83A330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Chỉ định XN</a:t>
          </a:r>
        </a:p>
      </dgm:t>
    </dgm:pt>
    <dgm:pt modelId="{4682E278-8387-4875-A48B-989607C0A09E}" type="parTrans" cxnId="{CEE9C762-B2DA-483F-957F-7AA13ED8779C}">
      <dgm:prSet/>
      <dgm:spPr/>
      <dgm:t>
        <a:bodyPr/>
        <a:lstStyle/>
        <a:p>
          <a:endParaRPr lang="en-US"/>
        </a:p>
      </dgm:t>
    </dgm:pt>
    <dgm:pt modelId="{DF77052B-043C-4E4A-8039-9D1D7DFB40F4}" type="sibTrans" cxnId="{CEE9C762-B2DA-483F-957F-7AA13ED8779C}">
      <dgm:prSet/>
      <dgm:spPr/>
      <dgm:t>
        <a:bodyPr/>
        <a:lstStyle/>
        <a:p>
          <a:endParaRPr lang="en-US"/>
        </a:p>
      </dgm:t>
    </dgm:pt>
    <dgm:pt modelId="{30BE85C4-8BB0-4C0C-B58F-618B83FFA90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Chẩn đoán xác định: tìm KN/ NS1 (không giới hạn&lt;N5) </a:t>
          </a:r>
        </a:p>
      </dgm:t>
    </dgm:pt>
    <dgm:pt modelId="{99A19955-80B2-46DE-B74C-C0C8C4D708F2}" type="parTrans" cxnId="{D3EA46F9-B624-46AF-90B7-2340B41C2371}">
      <dgm:prSet/>
      <dgm:spPr/>
      <dgm:t>
        <a:bodyPr/>
        <a:lstStyle/>
        <a:p>
          <a:endParaRPr lang="en-US"/>
        </a:p>
      </dgm:t>
    </dgm:pt>
    <dgm:pt modelId="{CB48F5C6-507D-451D-9B2B-7C607BFEAF95}" type="sibTrans" cxnId="{D3EA46F9-B624-46AF-90B7-2340B41C2371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F2522-7C42-471D-842C-4EE117C39394}" type="pres">
      <dgm:prSet presAssocID="{0DB4EAFE-2B38-41E7-B29F-0D0238360F2E}" presName="composite" presStyleCnt="0"/>
      <dgm:spPr/>
    </dgm:pt>
    <dgm:pt modelId="{FD27FB61-1875-4BD6-A2A7-4F6A55EAC3BA}" type="pres">
      <dgm:prSet presAssocID="{0DB4EAFE-2B38-41E7-B29F-0D0238360F2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838BA-8C34-431C-B983-4043FE7FFA08}" type="pres">
      <dgm:prSet presAssocID="{0DB4EAFE-2B38-41E7-B29F-0D0238360F2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9D0F-DB09-471F-8C9F-E488331CCEA7}" type="pres">
      <dgm:prSet presAssocID="{133DD5F6-2790-4130-83CF-83E03B6410A7}" presName="sp" presStyleCnt="0"/>
      <dgm:spPr/>
      <dgm:t>
        <a:bodyPr/>
        <a:lstStyle/>
        <a:p>
          <a:endParaRPr lang="en-US"/>
        </a:p>
      </dgm:t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D3F38-216B-445A-B1B9-8008AEDB7A9D}" type="pres">
      <dgm:prSet presAssocID="{FCC504F5-317D-4294-815B-28489BDC584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91E5-F443-4F8D-81BB-9D15C0875E8C}" type="pres">
      <dgm:prSet presAssocID="{67223200-D196-44B3-9DFD-D095DDBC10AB}" presName="sp" presStyleCnt="0"/>
      <dgm:spPr/>
      <dgm:t>
        <a:bodyPr/>
        <a:lstStyle/>
        <a:p>
          <a:endParaRPr lang="en-US"/>
        </a:p>
      </dgm:t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BBE6-9B82-4D3D-BF22-48713AF46E9C}" type="pres">
      <dgm:prSet presAssocID="{780FAED3-C4BD-4FF1-8B67-8499CCFAE2E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81A65-34D3-41B1-9499-0884AAA35FC6}" type="pres">
      <dgm:prSet presAssocID="{34435F2A-D730-405E-99D5-BBC9FB7499FA}" presName="sp" presStyleCnt="0"/>
      <dgm:spPr/>
      <dgm:t>
        <a:bodyPr/>
        <a:lstStyle/>
        <a:p>
          <a:endParaRPr lang="en-US"/>
        </a:p>
      </dgm:t>
    </dgm:pt>
    <dgm:pt modelId="{C1BF0EA4-CB4D-4391-82EF-EC1874A282F9}" type="pres">
      <dgm:prSet presAssocID="{1D70B282-9875-47E1-864B-0DB9F83A3309}" presName="composite" presStyleCnt="0"/>
      <dgm:spPr/>
    </dgm:pt>
    <dgm:pt modelId="{95C8A2DE-C1F8-4D5A-A3A4-1DC2FA1C0073}" type="pres">
      <dgm:prSet presAssocID="{1D70B282-9875-47E1-864B-0DB9F83A330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FEF5-EEE1-41BB-96FD-8FBB3FCF3860}" type="pres">
      <dgm:prSet presAssocID="{1D70B282-9875-47E1-864B-0DB9F83A330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79CCE-466E-462E-8149-130FA04B59D7}" srcId="{780FAED3-C4BD-4FF1-8B67-8499CCFAE2ED}" destId="{3E6D5D4F-935E-467F-A6CA-DFB49E904BF2}" srcOrd="0" destOrd="0" parTransId="{DFE6860A-9AF6-4E3A-8810-968954321458}" sibTransId="{F6E211F9-5728-4C1B-B4EC-036ED0730A63}"/>
    <dgm:cxn modelId="{D3EA46F9-B624-46AF-90B7-2340B41C2371}" srcId="{1D70B282-9875-47E1-864B-0DB9F83A3309}" destId="{30BE85C4-8BB0-4C0C-B58F-618B83FFA907}" srcOrd="0" destOrd="0" parTransId="{99A19955-80B2-46DE-B74C-C0C8C4D708F2}" sibTransId="{CB48F5C6-507D-451D-9B2B-7C607BFEAF95}"/>
    <dgm:cxn modelId="{2C72CE8A-7E52-48D3-A121-7E3DDD376CF3}" srcId="{DF9829FD-DD90-4EE7-BCD7-4AF299D6F45A}" destId="{0DB4EAFE-2B38-41E7-B29F-0D0238360F2E}" srcOrd="0" destOrd="0" parTransId="{0E3FCA6C-0886-4643-A041-C3E9482871B2}" sibTransId="{133DD5F6-2790-4130-83CF-83E03B6410A7}"/>
    <dgm:cxn modelId="{B3A069C0-E3E9-48BD-8F54-CCFB8C394CBC}" type="presOf" srcId="{780FAED3-C4BD-4FF1-8B67-8499CCFAE2ED}" destId="{722E1094-83C7-45E2-B20F-DB9D09AD94F0}" srcOrd="0" destOrd="0" presId="urn:microsoft.com/office/officeart/2005/8/layout/chevron2"/>
    <dgm:cxn modelId="{D30C6EE9-78A7-40E1-8A9A-4BCF6744A122}" type="presOf" srcId="{DF9829FD-DD90-4EE7-BCD7-4AF299D6F45A}" destId="{7BB0B505-7D43-42E4-8FC0-6C91316CBFEB}" srcOrd="0" destOrd="0" presId="urn:microsoft.com/office/officeart/2005/8/layout/chevron2"/>
    <dgm:cxn modelId="{6789CF0A-E783-43FE-8BA2-F6FFE5BB506E}" type="presOf" srcId="{3E6D5D4F-935E-467F-A6CA-DFB49E904BF2}" destId="{AC67BBE6-9B82-4D3D-BF22-48713AF46E9C}" srcOrd="0" destOrd="0" presId="urn:microsoft.com/office/officeart/2005/8/layout/chevron2"/>
    <dgm:cxn modelId="{0E8A3799-16F6-429C-BCA1-A5F5515C861B}" type="presOf" srcId="{30BE85C4-8BB0-4C0C-B58F-618B83FFA907}" destId="{BE17FEF5-EEE1-41BB-96FD-8FBB3FCF3860}" srcOrd="0" destOrd="0" presId="urn:microsoft.com/office/officeart/2005/8/layout/chevron2"/>
    <dgm:cxn modelId="{06D49976-B8EF-42F0-936E-299EB3A5C005}" srcId="{DF9829FD-DD90-4EE7-BCD7-4AF299D6F45A}" destId="{FCC504F5-317D-4294-815B-28489BDC5845}" srcOrd="1" destOrd="0" parTransId="{8F05BE86-1921-41BD-B82E-72272E9475E9}" sibTransId="{67223200-D196-44B3-9DFD-D095DDBC10AB}"/>
    <dgm:cxn modelId="{4F6DB22F-8781-45E3-A435-86F0905F5696}" type="presOf" srcId="{470FD481-CF4C-4A6A-85B5-7ED904D1C31D}" destId="{544D3F38-216B-445A-B1B9-8008AEDB7A9D}" srcOrd="0" destOrd="1" presId="urn:microsoft.com/office/officeart/2005/8/layout/chevron2"/>
    <dgm:cxn modelId="{C3D3A8F8-C080-4493-A2C4-8E37ECAABCBE}" type="presOf" srcId="{FCC504F5-317D-4294-815B-28489BDC5845}" destId="{A16E3110-57E1-4619-A55C-DCD0DD5CE084}" srcOrd="0" destOrd="0" presId="urn:microsoft.com/office/officeart/2005/8/layout/chevron2"/>
    <dgm:cxn modelId="{CEE9C762-B2DA-483F-957F-7AA13ED8779C}" srcId="{DF9829FD-DD90-4EE7-BCD7-4AF299D6F45A}" destId="{1D70B282-9875-47E1-864B-0DB9F83A3309}" srcOrd="3" destOrd="0" parTransId="{4682E278-8387-4875-A48B-989607C0A09E}" sibTransId="{DF77052B-043C-4E4A-8039-9D1D7DFB40F4}"/>
    <dgm:cxn modelId="{4D976E50-7928-4371-9EB6-7E346BE2374E}" srcId="{0DB4EAFE-2B38-41E7-B29F-0D0238360F2E}" destId="{FF16457A-995F-4100-8472-BF4DF0CB5EFE}" srcOrd="0" destOrd="0" parTransId="{4FD54B07-A494-4B60-BCF0-FA6FB3AAE723}" sibTransId="{C3C1F2EE-BF84-46C5-9CF3-0B355299808C}"/>
    <dgm:cxn modelId="{AA010D74-1C41-4B31-8C6A-0AF1B6C3A78A}" srcId="{FCC504F5-317D-4294-815B-28489BDC5845}" destId="{470FD481-CF4C-4A6A-85B5-7ED904D1C31D}" srcOrd="1" destOrd="0" parTransId="{03DF2993-2F2A-47D8-BE12-5560B4A67AE5}" sibTransId="{2803CC1C-67A1-47D5-BF0F-7DDD35A2E218}"/>
    <dgm:cxn modelId="{EAA06FBD-8F61-4992-81DD-3C335613B5D4}" srcId="{DF9829FD-DD90-4EE7-BCD7-4AF299D6F45A}" destId="{780FAED3-C4BD-4FF1-8B67-8499CCFAE2ED}" srcOrd="2" destOrd="0" parTransId="{88C57C74-C9C4-46CF-A10B-13A1A1E7714C}" sibTransId="{34435F2A-D730-405E-99D5-BBC9FB7499FA}"/>
    <dgm:cxn modelId="{63AC1DEA-E20C-43DE-B3CA-6C376A86152D}" type="presOf" srcId="{FF16457A-995F-4100-8472-BF4DF0CB5EFE}" destId="{470838BA-8C34-431C-B983-4043FE7FFA08}" srcOrd="0" destOrd="0" presId="urn:microsoft.com/office/officeart/2005/8/layout/chevron2"/>
    <dgm:cxn modelId="{5CA6E7DC-C8DE-4CE1-825E-905DA5844C6F}" type="presOf" srcId="{0DB4EAFE-2B38-41E7-B29F-0D0238360F2E}" destId="{FD27FB61-1875-4BD6-A2A7-4F6A55EAC3BA}" srcOrd="0" destOrd="0" presId="urn:microsoft.com/office/officeart/2005/8/layout/chevron2"/>
    <dgm:cxn modelId="{E3FE2B3B-25AA-441C-ACD7-ACAA26F62D37}" type="presOf" srcId="{1D70B282-9875-47E1-864B-0DB9F83A3309}" destId="{95C8A2DE-C1F8-4D5A-A3A4-1DC2FA1C0073}" srcOrd="0" destOrd="0" presId="urn:microsoft.com/office/officeart/2005/8/layout/chevron2"/>
    <dgm:cxn modelId="{A5D8A0A5-EAB8-41A2-A06A-92A581F6A833}" type="presOf" srcId="{F3F66F6A-184E-4CBB-A544-AC2BF2A74FC0}" destId="{544D3F38-216B-445A-B1B9-8008AEDB7A9D}" srcOrd="0" destOrd="0" presId="urn:microsoft.com/office/officeart/2005/8/layout/chevron2"/>
    <dgm:cxn modelId="{6E58DBE3-C046-460B-89F3-164821AA156D}" srcId="{FCC504F5-317D-4294-815B-28489BDC5845}" destId="{F3F66F6A-184E-4CBB-A544-AC2BF2A74FC0}" srcOrd="0" destOrd="0" parTransId="{7A0C70B0-5DAE-45AB-9915-863AC3FA4D2D}" sibTransId="{47DD308A-8526-455B-A37F-FEE2CC1C75AF}"/>
    <dgm:cxn modelId="{45E7E36B-9C11-43E0-8C3D-3C0FE5BC5A94}" type="presParOf" srcId="{7BB0B505-7D43-42E4-8FC0-6C91316CBFEB}" destId="{ABDF2522-7C42-471D-842C-4EE117C39394}" srcOrd="0" destOrd="0" presId="urn:microsoft.com/office/officeart/2005/8/layout/chevron2"/>
    <dgm:cxn modelId="{923D8CA5-9C35-46F8-AF00-8CD62E006675}" type="presParOf" srcId="{ABDF2522-7C42-471D-842C-4EE117C39394}" destId="{FD27FB61-1875-4BD6-A2A7-4F6A55EAC3BA}" srcOrd="0" destOrd="0" presId="urn:microsoft.com/office/officeart/2005/8/layout/chevron2"/>
    <dgm:cxn modelId="{D5E06E89-98FB-470D-A8FA-65F75BB19F22}" type="presParOf" srcId="{ABDF2522-7C42-471D-842C-4EE117C39394}" destId="{470838BA-8C34-431C-B983-4043FE7FFA08}" srcOrd="1" destOrd="0" presId="urn:microsoft.com/office/officeart/2005/8/layout/chevron2"/>
    <dgm:cxn modelId="{0D18BD81-BB74-470B-9F5B-D370F0E6CC6C}" type="presParOf" srcId="{7BB0B505-7D43-42E4-8FC0-6C91316CBFEB}" destId="{E1129D0F-DB09-471F-8C9F-E488331CCEA7}" srcOrd="1" destOrd="0" presId="urn:microsoft.com/office/officeart/2005/8/layout/chevron2"/>
    <dgm:cxn modelId="{8462CF65-0E80-43F4-8BEB-474BBB7F4912}" type="presParOf" srcId="{7BB0B505-7D43-42E4-8FC0-6C91316CBFEB}" destId="{97F2BEE4-0E0F-4FCA-A4B0-E20AD8C04C13}" srcOrd="2" destOrd="0" presId="urn:microsoft.com/office/officeart/2005/8/layout/chevron2"/>
    <dgm:cxn modelId="{62759C25-E317-4D1A-BF33-A19D0B1C05C9}" type="presParOf" srcId="{97F2BEE4-0E0F-4FCA-A4B0-E20AD8C04C13}" destId="{A16E3110-57E1-4619-A55C-DCD0DD5CE084}" srcOrd="0" destOrd="0" presId="urn:microsoft.com/office/officeart/2005/8/layout/chevron2"/>
    <dgm:cxn modelId="{28CBF3C2-33B5-4185-B0C1-E919BAC7FE9F}" type="presParOf" srcId="{97F2BEE4-0E0F-4FCA-A4B0-E20AD8C04C13}" destId="{544D3F38-216B-445A-B1B9-8008AEDB7A9D}" srcOrd="1" destOrd="0" presId="urn:microsoft.com/office/officeart/2005/8/layout/chevron2"/>
    <dgm:cxn modelId="{339303FB-F9CF-4F0A-82C2-2CF6329F3A23}" type="presParOf" srcId="{7BB0B505-7D43-42E4-8FC0-6C91316CBFEB}" destId="{D3A691E5-F443-4F8D-81BB-9D15C0875E8C}" srcOrd="3" destOrd="0" presId="urn:microsoft.com/office/officeart/2005/8/layout/chevron2"/>
    <dgm:cxn modelId="{219D61F7-0515-4AC7-A0B4-3DB38D13C9C1}" type="presParOf" srcId="{7BB0B505-7D43-42E4-8FC0-6C91316CBFEB}" destId="{D4BECBBB-7CE2-4791-839D-9FE6F36B775D}" srcOrd="4" destOrd="0" presId="urn:microsoft.com/office/officeart/2005/8/layout/chevron2"/>
    <dgm:cxn modelId="{CDF6E53E-2CF7-4DF9-8F41-F877DF813B50}" type="presParOf" srcId="{D4BECBBB-7CE2-4791-839D-9FE6F36B775D}" destId="{722E1094-83C7-45E2-B20F-DB9D09AD94F0}" srcOrd="0" destOrd="0" presId="urn:microsoft.com/office/officeart/2005/8/layout/chevron2"/>
    <dgm:cxn modelId="{FB7D649E-E238-4845-92B3-E706DE703435}" type="presParOf" srcId="{D4BECBBB-7CE2-4791-839D-9FE6F36B775D}" destId="{AC67BBE6-9B82-4D3D-BF22-48713AF46E9C}" srcOrd="1" destOrd="0" presId="urn:microsoft.com/office/officeart/2005/8/layout/chevron2"/>
    <dgm:cxn modelId="{4BF8F5A4-5CDB-4811-8B28-4766213E2DA3}" type="presParOf" srcId="{7BB0B505-7D43-42E4-8FC0-6C91316CBFEB}" destId="{5C381A65-34D3-41B1-9499-0884AAA35FC6}" srcOrd="5" destOrd="0" presId="urn:microsoft.com/office/officeart/2005/8/layout/chevron2"/>
    <dgm:cxn modelId="{C1DEF5A0-822C-4BB6-AB00-DFD583B10E5E}" type="presParOf" srcId="{7BB0B505-7D43-42E4-8FC0-6C91316CBFEB}" destId="{C1BF0EA4-CB4D-4391-82EF-EC1874A282F9}" srcOrd="6" destOrd="0" presId="urn:microsoft.com/office/officeart/2005/8/layout/chevron2"/>
    <dgm:cxn modelId="{633E13BD-F837-49D0-B19F-DF5A0E4FE586}" type="presParOf" srcId="{C1BF0EA4-CB4D-4391-82EF-EC1874A282F9}" destId="{95C8A2DE-C1F8-4D5A-A3A4-1DC2FA1C0073}" srcOrd="0" destOrd="0" presId="urn:microsoft.com/office/officeart/2005/8/layout/chevron2"/>
    <dgm:cxn modelId="{6AF8B762-55FE-41C8-8D97-E028D045D816}" type="presParOf" srcId="{C1BF0EA4-CB4D-4391-82EF-EC1874A282F9}" destId="{BE17FEF5-EEE1-41BB-96FD-8FBB3FCF3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5#2" qsCatId="simple" csTypeId="urn:microsoft.com/office/officeart/2005/8/colors/colorful1#17" csCatId="accent1" phldr="1"/>
      <dgm:spPr/>
      <dgm:t>
        <a:bodyPr/>
        <a:lstStyle/>
        <a:p>
          <a:endParaRPr lang="en-US"/>
        </a:p>
      </dgm:t>
    </dgm:pt>
    <dgm:pt modelId="{FCC504F5-317D-4294-815B-28489BDC584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XH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 nặng</a:t>
          </a:r>
        </a:p>
      </dgm:t>
    </dgm:pt>
    <dgm:pt modelId="{8F05BE86-1921-41BD-B82E-72272E9475E9}" type="parTrans" cxnId="{7FF6F921-E8AD-49DE-B83E-14D89DD42208}">
      <dgm:prSet/>
      <dgm:spPr/>
      <dgm:t>
        <a:bodyPr/>
        <a:lstStyle/>
        <a:p>
          <a:endParaRPr lang="en-US"/>
        </a:p>
      </dgm:t>
    </dgm:pt>
    <dgm:pt modelId="{67223200-D196-44B3-9DFD-D095DDBC10AB}" type="sibTrans" cxnId="{7FF6F921-E8AD-49DE-B83E-14D89DD42208}">
      <dgm:prSet/>
      <dgm:spPr/>
      <dgm:t>
        <a:bodyPr/>
        <a:lstStyle/>
        <a:p>
          <a:endParaRPr lang="en-US"/>
        </a:p>
      </dgm:t>
    </dgm:pt>
    <dgm:pt modelId="{F3F66F6A-184E-4CBB-A544-AC2BF2A74FC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Chảy máu tiến triển + Huyết động (HĐ) không ổn định. </a:t>
          </a:r>
        </a:p>
      </dgm:t>
    </dgm:pt>
    <dgm:pt modelId="{7A0C70B0-5DAE-45AB-9915-863AC3FA4D2D}" type="parTrans" cxnId="{94EED139-69F6-458E-96CD-D8A2BD996EED}">
      <dgm:prSet/>
      <dgm:spPr/>
      <dgm:t>
        <a:bodyPr/>
        <a:lstStyle/>
        <a:p>
          <a:endParaRPr lang="en-US"/>
        </a:p>
      </dgm:t>
    </dgm:pt>
    <dgm:pt modelId="{47DD308A-8526-455B-A37F-FEE2CC1C75AF}" type="sibTrans" cxnId="{94EED139-69F6-458E-96CD-D8A2BD996EED}">
      <dgm:prSet/>
      <dgm:spPr/>
      <dgm:t>
        <a:bodyPr/>
        <a:lstStyle/>
        <a:p>
          <a:endParaRPr lang="en-US"/>
        </a:p>
      </dgm:t>
    </dgm:pt>
    <dgm:pt modelId="{540B3FD5-9942-4489-A3D6-1AA17AA56EA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HĐ không ổn + Hct giảm nhanh (20%).   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Hct thấp khi vào sốc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2377A215-28B7-4EB6-8060-49D6A748AD13}" type="parTrans" cxnId="{F6EF0C0E-4001-4ED6-8A53-A916750FA117}">
      <dgm:prSet/>
      <dgm:spPr/>
      <dgm:t>
        <a:bodyPr/>
        <a:lstStyle/>
        <a:p>
          <a:endParaRPr lang="en-US"/>
        </a:p>
      </dgm:t>
    </dgm:pt>
    <dgm:pt modelId="{5F757DF3-4941-494C-9044-FEA0480A9041}" type="sibTrans" cxnId="{F6EF0C0E-4001-4ED6-8A53-A916750FA117}">
      <dgm:prSet/>
      <dgm:spPr/>
      <dgm:t>
        <a:bodyPr/>
        <a:lstStyle/>
        <a:p>
          <a:endParaRPr lang="en-US"/>
        </a:p>
      </dgm:t>
    </dgm:pt>
    <dgm:pt modelId="{77DD92DF-CA5A-4C47-AB49-D4AEBB4881B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Sốc không cải thiện sau bù dịch nhanh 40 - 60 ml/kg. Toan hóa máu kéo dài, xấu </a:t>
          </a:r>
        </a:p>
      </dgm:t>
    </dgm:pt>
    <dgm:pt modelId="{50EA2199-90BE-4339-8BC9-26B00DC55C5F}" type="parTrans" cxnId="{DFF5FF57-A6F7-49A9-A95D-A0EFC2424AF5}">
      <dgm:prSet/>
      <dgm:spPr/>
      <dgm:t>
        <a:bodyPr/>
        <a:lstStyle/>
        <a:p>
          <a:endParaRPr lang="en-US"/>
        </a:p>
      </dgm:t>
    </dgm:pt>
    <dgm:pt modelId="{A4DAC197-C793-426F-BEA7-0787B3A49BA8}" type="sibTrans" cxnId="{DFF5FF57-A6F7-49A9-A95D-A0EFC2424AF5}">
      <dgm:prSet/>
      <dgm:spPr/>
      <dgm:t>
        <a:bodyPr/>
        <a:lstStyle/>
        <a:p>
          <a:endParaRPr lang="en-US"/>
        </a:p>
      </dgm:t>
    </dgm:pt>
    <dgm:pt modelId="{780FAED3-C4BD-4FF1-8B67-8499CCFAE2E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TT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 thận cấp</a:t>
          </a:r>
        </a:p>
      </dgm:t>
    </dgm:pt>
    <dgm:pt modelId="{88C57C74-C9C4-46CF-A10B-13A1A1E7714C}" type="parTrans" cxnId="{CFEF1351-BDF1-40E5-91C7-B9AC67C67BDE}">
      <dgm:prSet/>
      <dgm:spPr/>
      <dgm:t>
        <a:bodyPr/>
        <a:lstStyle/>
        <a:p>
          <a:endParaRPr lang="en-US"/>
        </a:p>
      </dgm:t>
    </dgm:pt>
    <dgm:pt modelId="{34435F2A-D730-405E-99D5-BBC9FB7499FA}" type="sibTrans" cxnId="{CFEF1351-BDF1-40E5-91C7-B9AC67C67BDE}">
      <dgm:prSet/>
      <dgm:spPr/>
      <dgm:t>
        <a:bodyPr/>
        <a:lstStyle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6860A-9AF6-4E3A-8810-968954321458}" type="parTrans" cxnId="{1C9CC59E-3A61-4044-881F-ACB4067ED922}">
      <dgm:prSet/>
      <dgm:spPr/>
      <dgm:t>
        <a:bodyPr/>
        <a:lstStyle/>
        <a:p>
          <a:endParaRPr lang="en-US"/>
        </a:p>
      </dgm:t>
    </dgm:pt>
    <dgm:pt modelId="{F6E211F9-5728-4C1B-B4EC-036ED0730A63}" type="sibTrans" cxnId="{1C9CC59E-3A61-4044-881F-ACB4067ED922}">
      <dgm:prSet/>
      <dgm:spPr/>
      <dgm:t>
        <a:bodyPr/>
        <a:lstStyle/>
        <a:p>
          <a:endParaRPr lang="en-US"/>
        </a:p>
      </dgm:t>
    </dgm:pt>
    <dgm:pt modelId="{32410FBE-08DB-4D21-AE8B-5A62BD690C9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Creatinine máu tăng </a:t>
          </a:r>
          <a:r>
            <a:rPr lang="vi-VN" alt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≥</a:t>
          </a:r>
          <a:r>
            <a: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0,3mg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%(26.5 mmol/l) trong 48 giờ, hoặc</a:t>
          </a:r>
        </a:p>
      </dgm:t>
    </dgm:pt>
    <dgm:pt modelId="{18B44B19-B7C7-4ADA-A6DC-8DB1A6396179}" type="parTrans" cxnId="{9C05FAA5-765B-4328-9166-CDBE5375C2F0}">
      <dgm:prSet/>
      <dgm:spPr/>
      <dgm:t>
        <a:bodyPr/>
        <a:lstStyle/>
        <a:p>
          <a:endParaRPr lang="en-US"/>
        </a:p>
      </dgm:t>
    </dgm:pt>
    <dgm:pt modelId="{5B335C44-CF7A-4CF2-9F47-1FF0F59B8484}" type="sibTrans" cxnId="{9C05FAA5-765B-4328-9166-CDBE5375C2F0}">
      <dgm:prSet/>
      <dgm:spPr/>
      <dgm:t>
        <a:bodyPr/>
        <a:lstStyle/>
        <a:p>
          <a:endParaRPr lang="en-US"/>
        </a:p>
      </dgm:t>
    </dgm:pt>
    <dgm:pt modelId="{7CB4D4A0-4881-439E-9682-21C8F18002D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Creatinine máu tăng </a:t>
          </a:r>
          <a:r>
            <a:rPr lang="vi-VN" altLang="en-US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≥ 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1.5 giá trị nền hoặc trong 7 ngày trước đó, hoặc</a:t>
          </a:r>
        </a:p>
      </dgm:t>
    </dgm:pt>
    <dgm:pt modelId="{148E66AA-E180-44C2-868D-881D387365E2}" type="parTrans" cxnId="{F9DF9E85-8168-43CC-8F07-D1AE21C97429}">
      <dgm:prSet/>
      <dgm:spPr/>
      <dgm:t>
        <a:bodyPr/>
        <a:lstStyle/>
        <a:p>
          <a:endParaRPr lang="en-US"/>
        </a:p>
      </dgm:t>
    </dgm:pt>
    <dgm:pt modelId="{C195305E-2893-405B-9E01-63788996D454}" type="sibTrans" cxnId="{F9DF9E85-8168-43CC-8F07-D1AE21C97429}">
      <dgm:prSet/>
      <dgm:spPr/>
      <dgm:t>
        <a:bodyPr/>
        <a:lstStyle/>
        <a:p>
          <a:endParaRPr lang="en-US"/>
        </a:p>
      </dgm:t>
    </dgm:pt>
    <dgm:pt modelId="{B36D6B5E-7841-4D37-A028-3715A585604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Nước </a:t>
          </a:r>
          <a:r>
            <a:rPr lang="vi-VN" altLang="en-US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tiểu</a:t>
          </a:r>
          <a:r>
            <a:rPr lang="en-US" altLang="en-US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vi-VN" altLang="en-US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&lt;</a:t>
          </a:r>
          <a:r>
            <a:rPr lang="en-US" altLang="en-US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0</a:t>
          </a:r>
          <a:r>
            <a:rPr lang="vi-VN" altLang="en-US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.5ml/kg/giờ 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trong 6 giờ</a:t>
          </a:r>
          <a:endParaRPr lang="vi-VN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627C4-4256-43A5-B967-131027FF09AD}" type="parTrans" cxnId="{2CAA9F9D-2DDF-4E86-A991-C7851EE7F953}">
      <dgm:prSet/>
      <dgm:spPr/>
      <dgm:t>
        <a:bodyPr/>
        <a:lstStyle/>
        <a:p>
          <a:endParaRPr lang="en-US"/>
        </a:p>
      </dgm:t>
    </dgm:pt>
    <dgm:pt modelId="{4D922D16-A92D-49DD-BB18-ECDFBB55F622}" type="sibTrans" cxnId="{2CAA9F9D-2DDF-4E86-A991-C7851EE7F953}">
      <dgm:prSet/>
      <dgm:spPr/>
      <dgm:t>
        <a:bodyPr/>
        <a:lstStyle/>
        <a:p>
          <a:endParaRPr lang="en-US"/>
        </a:p>
      </dgm:t>
    </dgm:pt>
    <dgm:pt modelId="{46D1BCF1-1FC3-4B28-A834-EA65CE43592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22003-0082-477E-94D5-3BE857881876}" type="parTrans" cxnId="{5EBEB10F-3179-4987-8221-401EBB99F74D}">
      <dgm:prSet/>
      <dgm:spPr/>
      <dgm:t>
        <a:bodyPr/>
        <a:lstStyle/>
        <a:p>
          <a:endParaRPr lang="en-US"/>
        </a:p>
      </dgm:t>
    </dgm:pt>
    <dgm:pt modelId="{0F1C94E6-A9BD-4817-BDFD-6A3FFF16A9B7}" type="sibTrans" cxnId="{5EBEB10F-3179-4987-8221-401EBB99F74D}">
      <dgm:prSet/>
      <dgm:spPr/>
      <dgm:t>
        <a:bodyPr/>
        <a:lstStyle/>
        <a:p>
          <a:endParaRPr lang="en-US"/>
        </a:p>
      </dgm:t>
    </dgm:pt>
    <dgm:pt modelId="{1D70B282-9875-47E1-864B-0DB9F83A330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Viêm cơ tim</a:t>
          </a:r>
        </a:p>
      </dgm:t>
    </dgm:pt>
    <dgm:pt modelId="{4682E278-8387-4875-A48B-989607C0A09E}" type="parTrans" cxnId="{8FAFF527-EB38-460F-B1B9-B6447F7D6DC3}">
      <dgm:prSet/>
      <dgm:spPr/>
      <dgm:t>
        <a:bodyPr/>
        <a:lstStyle/>
        <a:p>
          <a:endParaRPr lang="en-US"/>
        </a:p>
      </dgm:t>
    </dgm:pt>
    <dgm:pt modelId="{DF77052B-043C-4E4A-8039-9D1D7DFB40F4}" type="sibTrans" cxnId="{8FAFF527-EB38-460F-B1B9-B6447F7D6DC3}">
      <dgm:prSet/>
      <dgm:spPr/>
      <dgm:t>
        <a:bodyPr/>
        <a:lstStyle/>
        <a:p>
          <a:endParaRPr lang="en-US"/>
        </a:p>
      </dgm:t>
    </dgm:pt>
    <dgm:pt modelId="{30BE85C4-8BB0-4C0C-B58F-618B83FFA90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Đau ngực, khó thở, tim nhanh, sốc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19955-80B2-46DE-B74C-C0C8C4D708F2}" type="parTrans" cxnId="{1611CA29-5E66-4E6D-AB42-F839CBACCB4D}">
      <dgm:prSet/>
      <dgm:spPr/>
      <dgm:t>
        <a:bodyPr/>
        <a:lstStyle/>
        <a:p>
          <a:endParaRPr lang="en-US"/>
        </a:p>
      </dgm:t>
    </dgm:pt>
    <dgm:pt modelId="{CB48F5C6-507D-451D-9B2B-7C607BFEAF95}" type="sibTrans" cxnId="{1611CA29-5E66-4E6D-AB42-F839CBACCB4D}">
      <dgm:prSet/>
      <dgm:spPr/>
      <dgm:t>
        <a:bodyPr/>
        <a:lstStyle/>
        <a:p>
          <a:endParaRPr lang="en-US"/>
        </a:p>
      </dgm:t>
    </dgm:pt>
    <dgm:pt modelId="{565E1BCF-8F35-4B9A-91F1-6FE74E870E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tăng men tim, thay đổi ECG, hình ảnh/ siêu âm, Xq</a:t>
          </a:r>
        </a:p>
      </dgm:t>
    </dgm:pt>
    <dgm:pt modelId="{9BB9D534-5F31-46C6-AB16-CB924657978B}" type="parTrans" cxnId="{A0AF3AA6-403E-44F1-83C5-7200721F8C41}">
      <dgm:prSet/>
      <dgm:spPr/>
      <dgm:t>
        <a:bodyPr/>
        <a:lstStyle/>
        <a:p>
          <a:endParaRPr lang="en-US"/>
        </a:p>
      </dgm:t>
    </dgm:pt>
    <dgm:pt modelId="{CB080D2C-7865-4B6C-B844-9279C26B98E2}" type="sibTrans" cxnId="{A0AF3AA6-403E-44F1-83C5-7200721F8C41}">
      <dgm:prSet/>
      <dgm:spPr/>
      <dgm:t>
        <a:bodyPr/>
        <a:lstStyle/>
        <a:p>
          <a:endParaRPr lang="en-US"/>
        </a:p>
      </dgm:t>
    </dgm:pt>
    <dgm:pt modelId="{D5BF5477-97B5-49C5-8C40-39EA315467C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dirty="0">
              <a:latin typeface="Arial" panose="020B0604020202020204" pitchFamily="34" charset="0"/>
              <a:cs typeface="Arial" panose="020B0604020202020204" pitchFamily="34" charset="0"/>
            </a:rPr>
            <a:t>thể não</a:t>
          </a:r>
        </a:p>
      </dgm:t>
    </dgm:pt>
    <dgm:pt modelId="{1B2E656C-B65D-4550-B041-6483D168C558}" type="parTrans" cxnId="{9CEA85AC-5266-4121-8089-45810A8AAB10}">
      <dgm:prSet/>
      <dgm:spPr/>
      <dgm:t>
        <a:bodyPr/>
        <a:lstStyle/>
        <a:p>
          <a:endParaRPr lang="en-US"/>
        </a:p>
      </dgm:t>
    </dgm:pt>
    <dgm:pt modelId="{2A867B59-D7D2-4FAB-9BB4-048DE49193AF}" type="sibTrans" cxnId="{9CEA85AC-5266-4121-8089-45810A8AAB10}">
      <dgm:prSet/>
      <dgm:spPr/>
      <dgm:t>
        <a:bodyPr/>
        <a:lstStyle/>
        <a:p>
          <a:endParaRPr lang="en-US"/>
        </a:p>
      </dgm:t>
    </dgm:pt>
    <dgm:pt modelId="{F7458B4D-20FC-46F2-B711-EEBFAE6AC56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 dirty="0">
              <a:latin typeface="Arial" panose="020B0604020202020204" pitchFamily="34" charset="0"/>
              <a:cs typeface="Arial" panose="020B0604020202020204" pitchFamily="34" charset="0"/>
            </a:rPr>
            <a:t>RLTG, co giật, dấu TK khu trú</a:t>
          </a:r>
        </a:p>
      </dgm:t>
    </dgm:pt>
    <dgm:pt modelId="{180BDD48-0E7E-45EB-AEFF-C7947868D193}" type="parTrans" cxnId="{378C98FB-9BCF-44A6-B03D-C47DE261BC03}">
      <dgm:prSet/>
      <dgm:spPr/>
      <dgm:t>
        <a:bodyPr/>
        <a:lstStyle/>
        <a:p>
          <a:endParaRPr lang="en-US"/>
        </a:p>
      </dgm:t>
    </dgm:pt>
    <dgm:pt modelId="{8CC7BD91-2574-4D44-B6E8-C4E113CCDF5E}" type="sibTrans" cxnId="{378C98FB-9BCF-44A6-B03D-C47DE261BC03}">
      <dgm:prSet/>
      <dgm:spPr/>
      <dgm:t>
        <a:bodyPr/>
        <a:lstStyle/>
        <a:p>
          <a:endParaRPr lang="en-US"/>
        </a:p>
      </dgm:t>
    </dgm:pt>
    <dgm:pt modelId="{80FF51D4-F64C-4036-B1AF-320BF89AEA7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 dirty="0">
              <a:latin typeface="Arial" panose="020B0604020202020204" pitchFamily="34" charset="0"/>
              <a:cs typeface="Arial" panose="020B0604020202020204" pitchFamily="34" charset="0"/>
            </a:rPr>
            <a:t>loại trừ nguyên nhân khác: hạ đường huyết, RL điện giải, kiềm toan, XH não, màng não, Viêm não màng não do nguyên nhân khác</a:t>
          </a:r>
        </a:p>
      </dgm:t>
    </dgm:pt>
    <dgm:pt modelId="{7F907AD3-5BCD-4225-9A83-B2F5354BFF11}" type="parTrans" cxnId="{D483B388-867D-4C15-AB65-3EFB1E9874A8}">
      <dgm:prSet/>
      <dgm:spPr/>
      <dgm:t>
        <a:bodyPr/>
        <a:lstStyle/>
        <a:p>
          <a:endParaRPr lang="en-US"/>
        </a:p>
      </dgm:t>
    </dgm:pt>
    <dgm:pt modelId="{F38B5E66-8F73-417D-95D9-6E12BCFFBA45}" type="sibTrans" cxnId="{D483B388-867D-4C15-AB65-3EFB1E9874A8}">
      <dgm:prSet/>
      <dgm:spPr/>
      <dgm:t>
        <a:bodyPr/>
        <a:lstStyle/>
        <a:p>
          <a:endParaRPr lang="en-US"/>
        </a:p>
      </dgm:t>
    </dgm:pt>
    <dgm:pt modelId="{4D81C6FC-FD51-4A18-B7BC-B4DAC656ECA4}">
      <dgm:prSet phldr="0" custT="1"/>
      <dgm:spPr/>
      <dgm:t>
        <a:bodyPr vert="horz" wrap="square"/>
        <a:lstStyle/>
        <a:p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Tổn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thương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vi-VN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28990-D548-4091-8868-D045BCF7A0F8}" type="parTrans" cxnId="{9AF83B6F-1032-40F1-A7DA-ED55CBA78633}">
      <dgm:prSet/>
      <dgm:spPr/>
      <dgm:t>
        <a:bodyPr/>
        <a:lstStyle/>
        <a:p>
          <a:endParaRPr lang="en-US"/>
        </a:p>
      </dgm:t>
    </dgm:pt>
    <dgm:pt modelId="{DDA9B50A-4568-48E1-9F88-37A9B0A17A60}" type="sibTrans" cxnId="{9AF83B6F-1032-40F1-A7DA-ED55CBA78633}">
      <dgm:prSet/>
      <dgm:spPr/>
      <dgm:t>
        <a:bodyPr/>
        <a:lstStyle/>
        <a:p>
          <a:endParaRPr lang="en-US"/>
        </a:p>
      </dgm:t>
    </dgm:pt>
    <dgm:pt modelId="{037FCC4F-7553-4C22-876C-3FD9E948BC6B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Men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AST, ALT ≥ 1000 U/l,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A126D-8EBE-4C9F-AAD0-F5085EB128CA}" type="parTrans" cxnId="{99D42B3E-0B21-4960-B5B7-324F4374A9D2}">
      <dgm:prSet/>
      <dgm:spPr/>
      <dgm:t>
        <a:bodyPr/>
        <a:lstStyle/>
        <a:p>
          <a:endParaRPr lang="en-US"/>
        </a:p>
      </dgm:t>
    </dgm:pt>
    <dgm:pt modelId="{B7FE1708-E330-4854-9F32-228BBBE5E16B}" type="sibTrans" cxnId="{99D42B3E-0B21-4960-B5B7-324F4374A9D2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D3F38-216B-445A-B1B9-8008AEDB7A9D}" type="pres">
      <dgm:prSet presAssocID="{FCC504F5-317D-4294-815B-28489BDC584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91E5-F443-4F8D-81BB-9D15C0875E8C}" type="pres">
      <dgm:prSet presAssocID="{67223200-D196-44B3-9DFD-D095DDBC10AB}" presName="sp" presStyleCnt="0"/>
      <dgm:spPr/>
      <dgm:t>
        <a:bodyPr/>
        <a:lstStyle/>
        <a:p>
          <a:endParaRPr lang="en-US"/>
        </a:p>
      </dgm:t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BBE6-9B82-4D3D-BF22-48713AF46E9C}" type="pres">
      <dgm:prSet presAssocID="{780FAED3-C4BD-4FF1-8B67-8499CCFAE2E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81A65-34D3-41B1-9499-0884AAA35FC6}" type="pres">
      <dgm:prSet presAssocID="{34435F2A-D730-405E-99D5-BBC9FB7499FA}" presName="sp" presStyleCnt="0"/>
      <dgm:spPr/>
      <dgm:t>
        <a:bodyPr/>
        <a:lstStyle/>
        <a:p>
          <a:endParaRPr lang="en-US"/>
        </a:p>
      </dgm:t>
    </dgm:pt>
    <dgm:pt modelId="{C1BF0EA4-CB4D-4391-82EF-EC1874A282F9}" type="pres">
      <dgm:prSet presAssocID="{1D70B282-9875-47E1-864B-0DB9F83A3309}" presName="composite" presStyleCnt="0"/>
      <dgm:spPr/>
    </dgm:pt>
    <dgm:pt modelId="{95C8A2DE-C1F8-4D5A-A3A4-1DC2FA1C0073}" type="pres">
      <dgm:prSet presAssocID="{1D70B282-9875-47E1-864B-0DB9F83A330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FEF5-EEE1-41BB-96FD-8FBB3FCF3860}" type="pres">
      <dgm:prSet presAssocID="{1D70B282-9875-47E1-864B-0DB9F83A330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8DB91-5094-467E-AD01-706B0351E28C}" type="pres">
      <dgm:prSet presAssocID="{DF77052B-043C-4E4A-8039-9D1D7DFB40F4}" presName="sp" presStyleCnt="0"/>
      <dgm:spPr/>
      <dgm:t>
        <a:bodyPr/>
        <a:lstStyle/>
        <a:p>
          <a:endParaRPr lang="en-US"/>
        </a:p>
      </dgm:t>
    </dgm:pt>
    <dgm:pt modelId="{E3C2BF37-D7DD-4852-BCCE-5E8D52AF2949}" type="pres">
      <dgm:prSet presAssocID="{D5BF5477-97B5-49C5-8C40-39EA315467C3}" presName="composite" presStyleCnt="0"/>
      <dgm:spPr/>
    </dgm:pt>
    <dgm:pt modelId="{895DEE64-385F-4DCE-86E0-4EC95B8F5A90}" type="pres">
      <dgm:prSet presAssocID="{D5BF5477-97B5-49C5-8C40-39EA315467C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59ED-DACA-4D3A-A1C6-9993FE5C6AAE}" type="pres">
      <dgm:prSet presAssocID="{D5BF5477-97B5-49C5-8C40-39EA315467C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84F8-FA11-4F8A-BEE7-58ECBD1061A8}" type="pres">
      <dgm:prSet presAssocID="{2A867B59-D7D2-4FAB-9BB4-048DE49193AF}" presName="sp" presStyleCnt="0"/>
      <dgm:spPr/>
    </dgm:pt>
    <dgm:pt modelId="{5A35DEB8-631A-4BD0-8E92-73648BF79D8B}" type="pres">
      <dgm:prSet presAssocID="{4D81C6FC-FD51-4A18-B7BC-B4DAC656ECA4}" presName="composite" presStyleCnt="0"/>
      <dgm:spPr/>
    </dgm:pt>
    <dgm:pt modelId="{DD13261E-D07C-41D2-9A02-915DDF70313C}" type="pres">
      <dgm:prSet presAssocID="{4D81C6FC-FD51-4A18-B7BC-B4DAC656ECA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3A79-9D58-46FC-8AA8-462F0C163BBF}" type="pres">
      <dgm:prSet presAssocID="{4D81C6FC-FD51-4A18-B7BC-B4DAC656ECA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CC59E-3A61-4044-881F-ACB4067ED922}" srcId="{780FAED3-C4BD-4FF1-8B67-8499CCFAE2ED}" destId="{3E6D5D4F-935E-467F-A6CA-DFB49E904BF2}" srcOrd="0" destOrd="0" parTransId="{DFE6860A-9AF6-4E3A-8810-968954321458}" sibTransId="{F6E211F9-5728-4C1B-B4EC-036ED0730A63}"/>
    <dgm:cxn modelId="{D483B388-867D-4C15-AB65-3EFB1E9874A8}" srcId="{D5BF5477-97B5-49C5-8C40-39EA315467C3}" destId="{80FF51D4-F64C-4036-B1AF-320BF89AEA72}" srcOrd="1" destOrd="0" parTransId="{7F907AD3-5BCD-4225-9A83-B2F5354BFF11}" sibTransId="{F38B5E66-8F73-417D-95D9-6E12BCFFBA45}"/>
    <dgm:cxn modelId="{50764618-7519-4D1A-B5C9-A06929B5DA41}" type="presOf" srcId="{46D1BCF1-1FC3-4B28-A834-EA65CE435920}" destId="{AC67BBE6-9B82-4D3D-BF22-48713AF46E9C}" srcOrd="0" destOrd="4" presId="urn:microsoft.com/office/officeart/2005/8/layout/chevron2"/>
    <dgm:cxn modelId="{8FAFF527-EB38-460F-B1B9-B6447F7D6DC3}" srcId="{DF9829FD-DD90-4EE7-BCD7-4AF299D6F45A}" destId="{1D70B282-9875-47E1-864B-0DB9F83A3309}" srcOrd="2" destOrd="0" parTransId="{4682E278-8387-4875-A48B-989607C0A09E}" sibTransId="{DF77052B-043C-4E4A-8039-9D1D7DFB40F4}"/>
    <dgm:cxn modelId="{FBA57FE7-9454-49D8-98A5-A23082D49749}" type="presOf" srcId="{DF9829FD-DD90-4EE7-BCD7-4AF299D6F45A}" destId="{7BB0B505-7D43-42E4-8FC0-6C91316CBFEB}" srcOrd="0" destOrd="0" presId="urn:microsoft.com/office/officeart/2005/8/layout/chevron2"/>
    <dgm:cxn modelId="{DFF5FF57-A6F7-49A9-A95D-A0EFC2424AF5}" srcId="{FCC504F5-317D-4294-815B-28489BDC5845}" destId="{77DD92DF-CA5A-4C47-AB49-D4AEBB4881BF}" srcOrd="2" destOrd="0" parTransId="{50EA2199-90BE-4339-8BC9-26B00DC55C5F}" sibTransId="{A4DAC197-C793-426F-BEA7-0787B3A49BA8}"/>
    <dgm:cxn modelId="{5EBEB10F-3179-4987-8221-401EBB99F74D}" srcId="{780FAED3-C4BD-4FF1-8B67-8499CCFAE2ED}" destId="{46D1BCF1-1FC3-4B28-A834-EA65CE435920}" srcOrd="4" destOrd="0" parTransId="{E4222003-0082-477E-94D5-3BE857881876}" sibTransId="{0F1C94E6-A9BD-4817-BDFD-6A3FFF16A9B7}"/>
    <dgm:cxn modelId="{226D5CDE-F1EC-496D-9131-36CFD9659235}" type="presOf" srcId="{7CB4D4A0-4881-439E-9682-21C8F18002DF}" destId="{AC67BBE6-9B82-4D3D-BF22-48713AF46E9C}" srcOrd="0" destOrd="2" presId="urn:microsoft.com/office/officeart/2005/8/layout/chevron2"/>
    <dgm:cxn modelId="{59149E91-9263-42D6-AC60-EF5EEA96DEC9}" type="presOf" srcId="{F7458B4D-20FC-46F2-B711-EEBFAE6AC567}" destId="{0D3C59ED-DACA-4D3A-A1C6-9993FE5C6AAE}" srcOrd="0" destOrd="0" presId="urn:microsoft.com/office/officeart/2005/8/layout/chevron2"/>
    <dgm:cxn modelId="{9CEA85AC-5266-4121-8089-45810A8AAB10}" srcId="{DF9829FD-DD90-4EE7-BCD7-4AF299D6F45A}" destId="{D5BF5477-97B5-49C5-8C40-39EA315467C3}" srcOrd="3" destOrd="0" parTransId="{1B2E656C-B65D-4550-B041-6483D168C558}" sibTransId="{2A867B59-D7D2-4FAB-9BB4-048DE49193AF}"/>
    <dgm:cxn modelId="{94EED139-69F6-458E-96CD-D8A2BD996EED}" srcId="{FCC504F5-317D-4294-815B-28489BDC5845}" destId="{F3F66F6A-184E-4CBB-A544-AC2BF2A74FC0}" srcOrd="0" destOrd="0" parTransId="{7A0C70B0-5DAE-45AB-9915-863AC3FA4D2D}" sibTransId="{47DD308A-8526-455B-A37F-FEE2CC1C75AF}"/>
    <dgm:cxn modelId="{9C05FAA5-765B-4328-9166-CDBE5375C2F0}" srcId="{780FAED3-C4BD-4FF1-8B67-8499CCFAE2ED}" destId="{32410FBE-08DB-4D21-AE8B-5A62BD690C9B}" srcOrd="1" destOrd="0" parTransId="{18B44B19-B7C7-4ADA-A6DC-8DB1A6396179}" sibTransId="{5B335C44-CF7A-4CF2-9F47-1FF0F59B8484}"/>
    <dgm:cxn modelId="{F9DF9E85-8168-43CC-8F07-D1AE21C97429}" srcId="{780FAED3-C4BD-4FF1-8B67-8499CCFAE2ED}" destId="{7CB4D4A0-4881-439E-9682-21C8F18002DF}" srcOrd="2" destOrd="0" parTransId="{148E66AA-E180-44C2-868D-881D387365E2}" sibTransId="{C195305E-2893-405B-9E01-63788996D454}"/>
    <dgm:cxn modelId="{7FF6F921-E8AD-49DE-B83E-14D89DD42208}" srcId="{DF9829FD-DD90-4EE7-BCD7-4AF299D6F45A}" destId="{FCC504F5-317D-4294-815B-28489BDC5845}" srcOrd="0" destOrd="0" parTransId="{8F05BE86-1921-41BD-B82E-72272E9475E9}" sibTransId="{67223200-D196-44B3-9DFD-D095DDBC10AB}"/>
    <dgm:cxn modelId="{3A277717-D200-40B3-908A-F1BA955C22FB}" type="presOf" srcId="{80FF51D4-F64C-4036-B1AF-320BF89AEA72}" destId="{0D3C59ED-DACA-4D3A-A1C6-9993FE5C6AAE}" srcOrd="0" destOrd="1" presId="urn:microsoft.com/office/officeart/2005/8/layout/chevron2"/>
    <dgm:cxn modelId="{378C98FB-9BCF-44A6-B03D-C47DE261BC03}" srcId="{D5BF5477-97B5-49C5-8C40-39EA315467C3}" destId="{F7458B4D-20FC-46F2-B711-EEBFAE6AC567}" srcOrd="0" destOrd="0" parTransId="{180BDD48-0E7E-45EB-AEFF-C7947868D193}" sibTransId="{8CC7BD91-2574-4D44-B6E8-C4E113CCDF5E}"/>
    <dgm:cxn modelId="{0A224BAD-72DE-40F2-B14A-B35D753A658B}" type="presOf" srcId="{4D81C6FC-FD51-4A18-B7BC-B4DAC656ECA4}" destId="{DD13261E-D07C-41D2-9A02-915DDF70313C}" srcOrd="0" destOrd="0" presId="urn:microsoft.com/office/officeart/2005/8/layout/chevron2"/>
    <dgm:cxn modelId="{7CCFE346-DE04-45B4-B13F-430FCB8F81D1}" type="presOf" srcId="{FCC504F5-317D-4294-815B-28489BDC5845}" destId="{A16E3110-57E1-4619-A55C-DCD0DD5CE084}" srcOrd="0" destOrd="0" presId="urn:microsoft.com/office/officeart/2005/8/layout/chevron2"/>
    <dgm:cxn modelId="{F6EF0C0E-4001-4ED6-8A53-A916750FA117}" srcId="{FCC504F5-317D-4294-815B-28489BDC5845}" destId="{540B3FD5-9942-4489-A3D6-1AA17AA56EA5}" srcOrd="1" destOrd="0" parTransId="{2377A215-28B7-4EB6-8060-49D6A748AD13}" sibTransId="{5F757DF3-4941-494C-9044-FEA0480A9041}"/>
    <dgm:cxn modelId="{B577278F-19DD-4FD1-9D55-938D34ED9CB7}" type="presOf" srcId="{540B3FD5-9942-4489-A3D6-1AA17AA56EA5}" destId="{544D3F38-216B-445A-B1B9-8008AEDB7A9D}" srcOrd="0" destOrd="1" presId="urn:microsoft.com/office/officeart/2005/8/layout/chevron2"/>
    <dgm:cxn modelId="{E3F20422-C1AA-48A7-BF7F-84D33451B23D}" type="presOf" srcId="{F3F66F6A-184E-4CBB-A544-AC2BF2A74FC0}" destId="{544D3F38-216B-445A-B1B9-8008AEDB7A9D}" srcOrd="0" destOrd="0" presId="urn:microsoft.com/office/officeart/2005/8/layout/chevron2"/>
    <dgm:cxn modelId="{A0AF3AA6-403E-44F1-83C5-7200721F8C41}" srcId="{1D70B282-9875-47E1-864B-0DB9F83A3309}" destId="{565E1BCF-8F35-4B9A-91F1-6FE74E870EF7}" srcOrd="1" destOrd="0" parTransId="{9BB9D534-5F31-46C6-AB16-CB924657978B}" sibTransId="{CB080D2C-7865-4B6C-B844-9279C26B98E2}"/>
    <dgm:cxn modelId="{D92ECB1E-3B65-40AC-AD03-C92E455ACF13}" type="presOf" srcId="{565E1BCF-8F35-4B9A-91F1-6FE74E870EF7}" destId="{BE17FEF5-EEE1-41BB-96FD-8FBB3FCF3860}" srcOrd="0" destOrd="1" presId="urn:microsoft.com/office/officeart/2005/8/layout/chevron2"/>
    <dgm:cxn modelId="{33A795BA-709F-4EFD-846E-37F1FE61B2C1}" type="presOf" srcId="{3E6D5D4F-935E-467F-A6CA-DFB49E904BF2}" destId="{AC67BBE6-9B82-4D3D-BF22-48713AF46E9C}" srcOrd="0" destOrd="0" presId="urn:microsoft.com/office/officeart/2005/8/layout/chevron2"/>
    <dgm:cxn modelId="{9AF83B6F-1032-40F1-A7DA-ED55CBA78633}" srcId="{DF9829FD-DD90-4EE7-BCD7-4AF299D6F45A}" destId="{4D81C6FC-FD51-4A18-B7BC-B4DAC656ECA4}" srcOrd="4" destOrd="0" parTransId="{83E28990-D548-4091-8868-D045BCF7A0F8}" sibTransId="{DDA9B50A-4568-48E1-9F88-37A9B0A17A60}"/>
    <dgm:cxn modelId="{1611CA29-5E66-4E6D-AB42-F839CBACCB4D}" srcId="{1D70B282-9875-47E1-864B-0DB9F83A3309}" destId="{30BE85C4-8BB0-4C0C-B58F-618B83FFA907}" srcOrd="0" destOrd="0" parTransId="{99A19955-80B2-46DE-B74C-C0C8C4D708F2}" sibTransId="{CB48F5C6-507D-451D-9B2B-7C607BFEAF95}"/>
    <dgm:cxn modelId="{07AB7111-AD0A-48C2-96DF-6BD8589547C1}" type="presOf" srcId="{30BE85C4-8BB0-4C0C-B58F-618B83FFA907}" destId="{BE17FEF5-EEE1-41BB-96FD-8FBB3FCF3860}" srcOrd="0" destOrd="0" presId="urn:microsoft.com/office/officeart/2005/8/layout/chevron2"/>
    <dgm:cxn modelId="{8FC62D9C-FCEE-45A7-8EA1-6D94A7F71679}" type="presOf" srcId="{780FAED3-C4BD-4FF1-8B67-8499CCFAE2ED}" destId="{722E1094-83C7-45E2-B20F-DB9D09AD94F0}" srcOrd="0" destOrd="0" presId="urn:microsoft.com/office/officeart/2005/8/layout/chevron2"/>
    <dgm:cxn modelId="{2CAA9F9D-2DDF-4E86-A991-C7851EE7F953}" srcId="{780FAED3-C4BD-4FF1-8B67-8499CCFAE2ED}" destId="{B36D6B5E-7841-4D37-A028-3715A5856041}" srcOrd="3" destOrd="0" parTransId="{DBD627C4-4256-43A5-B967-131027FF09AD}" sibTransId="{4D922D16-A92D-49DD-BB18-ECDFBB55F622}"/>
    <dgm:cxn modelId="{9E0D15A5-6EA5-4016-AF35-1975FDE6F358}" type="presOf" srcId="{B36D6B5E-7841-4D37-A028-3715A5856041}" destId="{AC67BBE6-9B82-4D3D-BF22-48713AF46E9C}" srcOrd="0" destOrd="3" presId="urn:microsoft.com/office/officeart/2005/8/layout/chevron2"/>
    <dgm:cxn modelId="{76CE760B-9926-4B92-A9C4-DE8352F07F7D}" type="presOf" srcId="{037FCC4F-7553-4C22-876C-3FD9E948BC6B}" destId="{814F3A79-9D58-46FC-8AA8-462F0C163BBF}" srcOrd="0" destOrd="0" presId="urn:microsoft.com/office/officeart/2005/8/layout/chevron2"/>
    <dgm:cxn modelId="{D2CA11AD-162C-42AE-8621-E91DB7AF6BF9}" type="presOf" srcId="{77DD92DF-CA5A-4C47-AB49-D4AEBB4881BF}" destId="{544D3F38-216B-445A-B1B9-8008AEDB7A9D}" srcOrd="0" destOrd="2" presId="urn:microsoft.com/office/officeart/2005/8/layout/chevron2"/>
    <dgm:cxn modelId="{CFEF1351-BDF1-40E5-91C7-B9AC67C67BDE}" srcId="{DF9829FD-DD90-4EE7-BCD7-4AF299D6F45A}" destId="{780FAED3-C4BD-4FF1-8B67-8499CCFAE2ED}" srcOrd="1" destOrd="0" parTransId="{88C57C74-C9C4-46CF-A10B-13A1A1E7714C}" sibTransId="{34435F2A-D730-405E-99D5-BBC9FB7499FA}"/>
    <dgm:cxn modelId="{99D42B3E-0B21-4960-B5B7-324F4374A9D2}" srcId="{4D81C6FC-FD51-4A18-B7BC-B4DAC656ECA4}" destId="{037FCC4F-7553-4C22-876C-3FD9E948BC6B}" srcOrd="0" destOrd="0" parTransId="{DB3A126D-8EBE-4C9F-AAD0-F5085EB128CA}" sibTransId="{B7FE1708-E330-4854-9F32-228BBBE5E16B}"/>
    <dgm:cxn modelId="{DE4F8EE3-BB2B-43DB-9098-F6755760509C}" type="presOf" srcId="{D5BF5477-97B5-49C5-8C40-39EA315467C3}" destId="{895DEE64-385F-4DCE-86E0-4EC95B8F5A90}" srcOrd="0" destOrd="0" presId="urn:microsoft.com/office/officeart/2005/8/layout/chevron2"/>
    <dgm:cxn modelId="{90F9715D-7210-467C-B228-2B7E4F05859E}" type="presOf" srcId="{32410FBE-08DB-4D21-AE8B-5A62BD690C9B}" destId="{AC67BBE6-9B82-4D3D-BF22-48713AF46E9C}" srcOrd="0" destOrd="1" presId="urn:microsoft.com/office/officeart/2005/8/layout/chevron2"/>
    <dgm:cxn modelId="{805E14A3-C359-42E0-9619-7735CF682E03}" type="presOf" srcId="{1D70B282-9875-47E1-864B-0DB9F83A3309}" destId="{95C8A2DE-C1F8-4D5A-A3A4-1DC2FA1C0073}" srcOrd="0" destOrd="0" presId="urn:microsoft.com/office/officeart/2005/8/layout/chevron2"/>
    <dgm:cxn modelId="{FADDBD43-F9A0-4FDF-A6FE-D4409D1A86A1}" type="presParOf" srcId="{7BB0B505-7D43-42E4-8FC0-6C91316CBFEB}" destId="{97F2BEE4-0E0F-4FCA-A4B0-E20AD8C04C13}" srcOrd="0" destOrd="0" presId="urn:microsoft.com/office/officeart/2005/8/layout/chevron2"/>
    <dgm:cxn modelId="{CD72DDC8-6BB8-4D99-B201-7C830C3BB372}" type="presParOf" srcId="{97F2BEE4-0E0F-4FCA-A4B0-E20AD8C04C13}" destId="{A16E3110-57E1-4619-A55C-DCD0DD5CE084}" srcOrd="0" destOrd="0" presId="urn:microsoft.com/office/officeart/2005/8/layout/chevron2"/>
    <dgm:cxn modelId="{74FACCC9-439A-4EC0-BAB9-905E30117532}" type="presParOf" srcId="{97F2BEE4-0E0F-4FCA-A4B0-E20AD8C04C13}" destId="{544D3F38-216B-445A-B1B9-8008AEDB7A9D}" srcOrd="1" destOrd="0" presId="urn:microsoft.com/office/officeart/2005/8/layout/chevron2"/>
    <dgm:cxn modelId="{245C9F55-0AEE-4CBE-95CA-C52BC1083777}" type="presParOf" srcId="{7BB0B505-7D43-42E4-8FC0-6C91316CBFEB}" destId="{D3A691E5-F443-4F8D-81BB-9D15C0875E8C}" srcOrd="1" destOrd="0" presId="urn:microsoft.com/office/officeart/2005/8/layout/chevron2"/>
    <dgm:cxn modelId="{9501644C-BCDD-4D02-BED0-A8828FE69696}" type="presParOf" srcId="{7BB0B505-7D43-42E4-8FC0-6C91316CBFEB}" destId="{D4BECBBB-7CE2-4791-839D-9FE6F36B775D}" srcOrd="2" destOrd="0" presId="urn:microsoft.com/office/officeart/2005/8/layout/chevron2"/>
    <dgm:cxn modelId="{AB7391E3-2329-4E54-AD08-586417F2AC1F}" type="presParOf" srcId="{D4BECBBB-7CE2-4791-839D-9FE6F36B775D}" destId="{722E1094-83C7-45E2-B20F-DB9D09AD94F0}" srcOrd="0" destOrd="0" presId="urn:microsoft.com/office/officeart/2005/8/layout/chevron2"/>
    <dgm:cxn modelId="{088DB56E-F126-4D1A-993E-C612F7E5A663}" type="presParOf" srcId="{D4BECBBB-7CE2-4791-839D-9FE6F36B775D}" destId="{AC67BBE6-9B82-4D3D-BF22-48713AF46E9C}" srcOrd="1" destOrd="0" presId="urn:microsoft.com/office/officeart/2005/8/layout/chevron2"/>
    <dgm:cxn modelId="{1B8CECCD-DE9F-46E6-B90C-20461872FFDE}" type="presParOf" srcId="{7BB0B505-7D43-42E4-8FC0-6C91316CBFEB}" destId="{5C381A65-34D3-41B1-9499-0884AAA35FC6}" srcOrd="3" destOrd="0" presId="urn:microsoft.com/office/officeart/2005/8/layout/chevron2"/>
    <dgm:cxn modelId="{461580B6-549E-46B0-ADE2-705A165851CC}" type="presParOf" srcId="{7BB0B505-7D43-42E4-8FC0-6C91316CBFEB}" destId="{C1BF0EA4-CB4D-4391-82EF-EC1874A282F9}" srcOrd="4" destOrd="0" presId="urn:microsoft.com/office/officeart/2005/8/layout/chevron2"/>
    <dgm:cxn modelId="{5E2CCD00-F940-4204-8ED0-187C379F4D8E}" type="presParOf" srcId="{C1BF0EA4-CB4D-4391-82EF-EC1874A282F9}" destId="{95C8A2DE-C1F8-4D5A-A3A4-1DC2FA1C0073}" srcOrd="0" destOrd="0" presId="urn:microsoft.com/office/officeart/2005/8/layout/chevron2"/>
    <dgm:cxn modelId="{12B2125D-15B5-4DE6-9E9F-9E59C1B31455}" type="presParOf" srcId="{C1BF0EA4-CB4D-4391-82EF-EC1874A282F9}" destId="{BE17FEF5-EEE1-41BB-96FD-8FBB3FCF3860}" srcOrd="1" destOrd="0" presId="urn:microsoft.com/office/officeart/2005/8/layout/chevron2"/>
    <dgm:cxn modelId="{B50C4559-2D3B-483F-8B67-576A05E443BD}" type="presParOf" srcId="{7BB0B505-7D43-42E4-8FC0-6C91316CBFEB}" destId="{8C38DB91-5094-467E-AD01-706B0351E28C}" srcOrd="5" destOrd="0" presId="urn:microsoft.com/office/officeart/2005/8/layout/chevron2"/>
    <dgm:cxn modelId="{4D0E8EFA-BE48-4327-84A5-AAA0B1E4C66D}" type="presParOf" srcId="{7BB0B505-7D43-42E4-8FC0-6C91316CBFEB}" destId="{E3C2BF37-D7DD-4852-BCCE-5E8D52AF2949}" srcOrd="6" destOrd="0" presId="urn:microsoft.com/office/officeart/2005/8/layout/chevron2"/>
    <dgm:cxn modelId="{BA8C2BDD-C3C6-46ED-8523-8678480B4886}" type="presParOf" srcId="{E3C2BF37-D7DD-4852-BCCE-5E8D52AF2949}" destId="{895DEE64-385F-4DCE-86E0-4EC95B8F5A90}" srcOrd="0" destOrd="0" presId="urn:microsoft.com/office/officeart/2005/8/layout/chevron2"/>
    <dgm:cxn modelId="{B74CFD28-5099-4F6E-88C7-7E33F85BA423}" type="presParOf" srcId="{E3C2BF37-D7DD-4852-BCCE-5E8D52AF2949}" destId="{0D3C59ED-DACA-4D3A-A1C6-9993FE5C6AAE}" srcOrd="1" destOrd="0" presId="urn:microsoft.com/office/officeart/2005/8/layout/chevron2"/>
    <dgm:cxn modelId="{214288A4-2D9A-4056-A49D-98F083F14EA5}" type="presParOf" srcId="{7BB0B505-7D43-42E4-8FC0-6C91316CBFEB}" destId="{A25A84F8-FA11-4F8A-BEE7-58ECBD1061A8}" srcOrd="7" destOrd="0" presId="urn:microsoft.com/office/officeart/2005/8/layout/chevron2"/>
    <dgm:cxn modelId="{FF34AF75-EA87-46D4-ABEA-55E1B4EAF2FC}" type="presParOf" srcId="{7BB0B505-7D43-42E4-8FC0-6C91316CBFEB}" destId="{5A35DEB8-631A-4BD0-8E92-73648BF79D8B}" srcOrd="8" destOrd="0" presId="urn:microsoft.com/office/officeart/2005/8/layout/chevron2"/>
    <dgm:cxn modelId="{CEB6BC6B-2C86-4024-A0C7-1EAEE7F79C23}" type="presParOf" srcId="{5A35DEB8-631A-4BD0-8E92-73648BF79D8B}" destId="{DD13261E-D07C-41D2-9A02-915DDF70313C}" srcOrd="0" destOrd="0" presId="urn:microsoft.com/office/officeart/2005/8/layout/chevron2"/>
    <dgm:cxn modelId="{B4BEF5B2-2C3B-4CDF-829E-AB50AD9EE73F}" type="presParOf" srcId="{5A35DEB8-631A-4BD0-8E92-73648BF79D8B}" destId="{814F3A79-9D58-46FC-8AA8-462F0C163B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5#1" qsCatId="simple" csTypeId="urn:microsoft.com/office/officeart/2005/8/colors/colorful1#18" csCatId="accent1" phldr="1"/>
      <dgm:spPr/>
      <dgm:t>
        <a:bodyPr/>
        <a:lstStyle/>
        <a:p>
          <a:endParaRPr lang="en-US"/>
        </a:p>
      </dgm:t>
    </dgm:pt>
    <dgm:pt modelId="{8DFEF381-1089-498A-A2E9-536EBD00BCA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Nên làm gì?</a:t>
          </a:r>
        </a:p>
      </dgm:t>
    </dgm:pt>
    <dgm:pt modelId="{7BB104C5-5E13-4BA2-8795-D771D93EFD0B}" type="parTrans" cxnId="{D411D12F-7D32-4F02-8BAB-FCE03F4D727E}">
      <dgm:prSet/>
      <dgm:spPr/>
      <dgm:t>
        <a:bodyPr/>
        <a:lstStyle/>
        <a:p>
          <a:endParaRPr lang="en-US" sz="1600"/>
        </a:p>
      </dgm:t>
    </dgm:pt>
    <dgm:pt modelId="{D8F41DAE-72AA-41BD-884F-BB8861ABB8ED}" type="sibTrans" cxnId="{D411D12F-7D32-4F02-8BAB-FCE03F4D727E}">
      <dgm:prSet/>
      <dgm:spPr/>
      <dgm:t>
        <a:bodyPr/>
        <a:lstStyle/>
        <a:p>
          <a:endParaRPr lang="en-US" sz="1600"/>
        </a:p>
      </dgm:t>
    </dgm:pt>
    <dgm:pt modelId="{67856BDB-7B34-4717-A8DD-ED955D6E994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Hạ sốt đúng cách (</a:t>
          </a: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Paracetamol đơn chất)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BA600-C67E-4B93-B4A5-0C0DECE788A8}" type="parTrans" cxnId="{43B1EDC8-912C-454B-8344-082068E9F03E}">
      <dgm:prSet/>
      <dgm:spPr/>
      <dgm:t>
        <a:bodyPr/>
        <a:lstStyle/>
        <a:p>
          <a:endParaRPr lang="en-US" sz="1600"/>
        </a:p>
      </dgm:t>
    </dgm:pt>
    <dgm:pt modelId="{6E0A9D10-C2CB-4F7C-BF91-F881E97D27C2}" type="sibTrans" cxnId="{43B1EDC8-912C-454B-8344-082068E9F03E}">
      <dgm:prSet/>
      <dgm:spPr/>
      <dgm:t>
        <a:bodyPr/>
        <a:lstStyle/>
        <a:p>
          <a:endParaRPr lang="en-US" sz="1600"/>
        </a:p>
      </dgm:t>
    </dgm:pt>
    <dgm:pt modelId="{2805E942-2E2B-4905-A494-14C58B5BFA6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Phòng tránh mất nước (</a:t>
          </a: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bù dịch đường uống)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75238-068E-4A86-B239-D59CF8F011D2}" type="parTrans" cxnId="{1973E5F2-3D1E-4EA5-9E4B-2EAFE725B143}">
      <dgm:prSet/>
      <dgm:spPr/>
      <dgm:t>
        <a:bodyPr/>
        <a:lstStyle/>
        <a:p>
          <a:endParaRPr lang="en-US" sz="1600"/>
        </a:p>
      </dgm:t>
    </dgm:pt>
    <dgm:pt modelId="{636D1F67-5707-490F-B896-6724E7DF18F8}" type="sibTrans" cxnId="{1973E5F2-3D1E-4EA5-9E4B-2EAFE725B143}">
      <dgm:prSet/>
      <dgm:spPr/>
      <dgm:t>
        <a:bodyPr/>
        <a:lstStyle/>
        <a:p>
          <a:endParaRPr lang="en-US" sz="1600"/>
        </a:p>
      </dgm:t>
    </dgm:pt>
    <dgm:pt modelId="{AA62ADED-9242-4090-A73D-ECC6DC3C9B9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Dinh dưỡng hợp lý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B5080-E883-44EE-8A9F-6C0CDB42A7FD}" type="parTrans" cxnId="{1FC5BED2-1359-4BE2-BAA9-49CA1BF76974}">
      <dgm:prSet/>
      <dgm:spPr/>
      <dgm:t>
        <a:bodyPr/>
        <a:lstStyle/>
        <a:p>
          <a:endParaRPr lang="en-US" sz="1600"/>
        </a:p>
      </dgm:t>
    </dgm:pt>
    <dgm:pt modelId="{6D25F49F-A172-4477-AC4C-EA27FD1B0829}" type="sibTrans" cxnId="{1FC5BED2-1359-4BE2-BAA9-49CA1BF76974}">
      <dgm:prSet/>
      <dgm:spPr/>
      <dgm:t>
        <a:bodyPr/>
        <a:lstStyle/>
        <a:p>
          <a:endParaRPr lang="en-US" sz="1600"/>
        </a:p>
      </dgm:t>
    </dgm:pt>
    <dgm:pt modelId="{4374701E-0EE8-4813-BB47-425D035FCDF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Hướng </a:t>
          </a:r>
          <a:r>
            <a:rPr lang="vi-VN" altLang="en-US" sz="20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dẫnTD </a:t>
          </a:r>
          <a:r>
            <a:rPr lang="en-US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các </a:t>
          </a:r>
          <a:r>
            <a:rPr lang="vi-VN" altLang="en-US" sz="20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DH </a:t>
          </a:r>
          <a:r>
            <a:rPr lang="en-US" altLang="en-US" sz="20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cảnh </a:t>
          </a:r>
          <a:r>
            <a:rPr lang="en-US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báo</a:t>
          </a: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, nặng</a:t>
          </a:r>
          <a:endParaRPr lang="en-US" altLang="en-US" sz="20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DC8F3-6F52-4DD1-9DF2-A46641D4E2C1}" type="parTrans" cxnId="{913CFE49-C193-4AFE-8556-5742A4A14551}">
      <dgm:prSet/>
      <dgm:spPr/>
      <dgm:t>
        <a:bodyPr/>
        <a:lstStyle/>
        <a:p>
          <a:endParaRPr lang="en-US" sz="1600"/>
        </a:p>
      </dgm:t>
    </dgm:pt>
    <dgm:pt modelId="{CBFB0245-3D07-4D13-BC25-FB99FF94BD46}" type="sibTrans" cxnId="{913CFE49-C193-4AFE-8556-5742A4A14551}">
      <dgm:prSet/>
      <dgm:spPr/>
      <dgm:t>
        <a:bodyPr/>
        <a:lstStyle/>
        <a:p>
          <a:endParaRPr lang="en-US" sz="1600"/>
        </a:p>
      </dgm:t>
    </dgm:pt>
    <dgm:pt modelId="{BDED911E-444C-4F70-B44C-7ACB43C582B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Hẹn tái khám mỗi ng</a:t>
          </a: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rPr>
            <a:t>à</a:t>
          </a: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y</a:t>
          </a:r>
        </a:p>
      </dgm:t>
    </dgm:pt>
    <dgm:pt modelId="{6B97C7D8-D750-47D5-BA96-5D3D4FF188E4}" type="parTrans" cxnId="{B14DEB73-5A65-452E-B19B-2231D0305FD2}">
      <dgm:prSet/>
      <dgm:spPr/>
      <dgm:t>
        <a:bodyPr/>
        <a:lstStyle/>
        <a:p>
          <a:endParaRPr lang="en-US" sz="1600"/>
        </a:p>
      </dgm:t>
    </dgm:pt>
    <dgm:pt modelId="{24E72CC7-3338-4378-86AC-49B1A0065B13}" type="sibTrans" cxnId="{B14DEB73-5A65-452E-B19B-2231D0305FD2}">
      <dgm:prSet/>
      <dgm:spPr/>
      <dgm:t>
        <a:bodyPr/>
        <a:lstStyle/>
        <a:p>
          <a:endParaRPr lang="en-US" sz="1600"/>
        </a:p>
      </dgm:t>
    </dgm:pt>
    <dgm:pt modelId="{EB099D45-42E4-4FB3-8BE3-22A72863D5F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/>
            <a:t>Nên tránh gì?</a:t>
          </a:r>
        </a:p>
      </dgm:t>
    </dgm:pt>
    <dgm:pt modelId="{C2BA91CD-5382-45C0-B4F4-75094723F4D9}" type="parTrans" cxnId="{95372BC8-D704-42E0-A5A3-90293F212757}">
      <dgm:prSet/>
      <dgm:spPr/>
      <dgm:t>
        <a:bodyPr/>
        <a:lstStyle/>
        <a:p>
          <a:endParaRPr lang="en-US" sz="1600"/>
        </a:p>
      </dgm:t>
    </dgm:pt>
    <dgm:pt modelId="{973C65EF-E3B8-4CF5-B140-FEC5A74F0B0E}" type="sibTrans" cxnId="{95372BC8-D704-42E0-A5A3-90293F212757}">
      <dgm:prSet/>
      <dgm:spPr/>
      <dgm:t>
        <a:bodyPr/>
        <a:lstStyle/>
        <a:p>
          <a:endParaRPr lang="en-US" sz="1600"/>
        </a:p>
      </dgm:t>
    </dgm:pt>
    <dgm:pt modelId="{63116591-D397-40B5-AD45-C8FD7C1AD18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</a:t>
          </a: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ùng các thuốc (</a:t>
          </a: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A</a:t>
          </a: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spirin, Ibuprofen...)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9FDAB-90FC-4149-8FA1-C2011A738832}" type="parTrans" cxnId="{910A3BCC-4470-4F11-8A37-6056988AE286}">
      <dgm:prSet/>
      <dgm:spPr/>
      <dgm:t>
        <a:bodyPr/>
        <a:lstStyle/>
        <a:p>
          <a:endParaRPr lang="en-US" sz="1600"/>
        </a:p>
      </dgm:t>
    </dgm:pt>
    <dgm:pt modelId="{B1B09198-8815-4821-8A77-DCC2993E3086}" type="sibTrans" cxnId="{910A3BCC-4470-4F11-8A37-6056988AE286}">
      <dgm:prSet/>
      <dgm:spPr/>
      <dgm:t>
        <a:bodyPr/>
        <a:lstStyle/>
        <a:p>
          <a:endParaRPr lang="en-US" sz="1600"/>
        </a:p>
      </dgm:t>
    </dgm:pt>
    <dgm:pt modelId="{AA430B01-E583-44F5-B505-8F0AD328884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Kháng sinh - không cần thiết</a:t>
          </a:r>
        </a:p>
      </dgm:t>
    </dgm:pt>
    <dgm:pt modelId="{B7375F17-A86E-4412-8F79-C73267261AC3}" type="parTrans" cxnId="{38C96582-896C-4761-8749-672C40C4495A}">
      <dgm:prSet/>
      <dgm:spPr/>
      <dgm:t>
        <a:bodyPr/>
        <a:lstStyle/>
        <a:p>
          <a:endParaRPr lang="en-US" sz="1600"/>
        </a:p>
      </dgm:t>
    </dgm:pt>
    <dgm:pt modelId="{F8C8E075-FF3F-466E-BBA7-7CA9C12D8B25}" type="sibTrans" cxnId="{38C96582-896C-4761-8749-672C40C4495A}">
      <dgm:prSet/>
      <dgm:spPr/>
      <dgm:t>
        <a:bodyPr/>
        <a:lstStyle/>
        <a:p>
          <a:endParaRPr lang="en-US" sz="1600"/>
        </a:p>
      </dgm:t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99245-8A88-4DFD-8913-C5C978690807}" type="pres">
      <dgm:prSet presAssocID="{EB099D45-42E4-4FB3-8BE3-22A72863D5F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73E5F2-3D1E-4EA5-9E4B-2EAFE725B143}" srcId="{8DFEF381-1089-498A-A2E9-536EBD00BCA1}" destId="{2805E942-2E2B-4905-A494-14C58B5BFA6B}" srcOrd="1" destOrd="0" parTransId="{63375238-068E-4A86-B239-D59CF8F011D2}" sibTransId="{636D1F67-5707-490F-B896-6724E7DF18F8}"/>
    <dgm:cxn modelId="{95372BC8-D704-42E0-A5A3-90293F212757}" srcId="{982F9BD2-FE88-4D45-BD8D-65D1F34B0AD4}" destId="{EB099D45-42E4-4FB3-8BE3-22A72863D5FC}" srcOrd="1" destOrd="0" parTransId="{C2BA91CD-5382-45C0-B4F4-75094723F4D9}" sibTransId="{973C65EF-E3B8-4CF5-B140-FEC5A74F0B0E}"/>
    <dgm:cxn modelId="{4F5216E0-C930-4444-837D-B0E0D0C0F63B}" type="presOf" srcId="{8DFEF381-1089-498A-A2E9-536EBD00BCA1}" destId="{BD6C8DA9-0F3A-464E-ACD2-6660B6C6E5C4}" srcOrd="0" destOrd="0" presId="urn:microsoft.com/office/officeart/2005/8/layout/vList5"/>
    <dgm:cxn modelId="{337B145E-0A6B-4843-8A0F-C5EA6791AF7E}" type="presOf" srcId="{4374701E-0EE8-4813-BB47-425D035FCDF1}" destId="{D76AE918-ABC8-47B8-8DD8-96F195BFB5B5}" srcOrd="0" destOrd="3" presId="urn:microsoft.com/office/officeart/2005/8/layout/vList5"/>
    <dgm:cxn modelId="{2243FDDD-A983-4C5A-BEE0-79D6893328E1}" type="presOf" srcId="{AA62ADED-9242-4090-A73D-ECC6DC3C9B95}" destId="{D76AE918-ABC8-47B8-8DD8-96F195BFB5B5}" srcOrd="0" destOrd="2" presId="urn:microsoft.com/office/officeart/2005/8/layout/vList5"/>
    <dgm:cxn modelId="{0CE27704-192E-44DF-AC40-6E64DF81EC09}" type="presOf" srcId="{BDED911E-444C-4F70-B44C-7ACB43C582B9}" destId="{D76AE918-ABC8-47B8-8DD8-96F195BFB5B5}" srcOrd="0" destOrd="4" presId="urn:microsoft.com/office/officeart/2005/8/layout/vList5"/>
    <dgm:cxn modelId="{E0369704-FFA6-45A0-9E51-29D5E046EE53}" type="presOf" srcId="{EB099D45-42E4-4FB3-8BE3-22A72863D5FC}" destId="{F8FCFA27-1E37-47F3-819F-CCC620DE8027}" srcOrd="0" destOrd="0" presId="urn:microsoft.com/office/officeart/2005/8/layout/vList5"/>
    <dgm:cxn modelId="{B2FF3004-D1EE-413C-A9EE-AF5A178479C1}" type="presOf" srcId="{67856BDB-7B34-4717-A8DD-ED955D6E994B}" destId="{D76AE918-ABC8-47B8-8DD8-96F195BFB5B5}" srcOrd="0" destOrd="0" presId="urn:microsoft.com/office/officeart/2005/8/layout/vList5"/>
    <dgm:cxn modelId="{913CFE49-C193-4AFE-8556-5742A4A14551}" srcId="{8DFEF381-1089-498A-A2E9-536EBD00BCA1}" destId="{4374701E-0EE8-4813-BB47-425D035FCDF1}" srcOrd="3" destOrd="0" parTransId="{2A4DC8F3-6F52-4DD1-9DF2-A46641D4E2C1}" sibTransId="{CBFB0245-3D07-4D13-BC25-FB99FF94BD46}"/>
    <dgm:cxn modelId="{D411D12F-7D32-4F02-8BAB-FCE03F4D727E}" srcId="{982F9BD2-FE88-4D45-BD8D-65D1F34B0AD4}" destId="{8DFEF381-1089-498A-A2E9-536EBD00BCA1}" srcOrd="0" destOrd="0" parTransId="{7BB104C5-5E13-4BA2-8795-D771D93EFD0B}" sibTransId="{D8F41DAE-72AA-41BD-884F-BB8861ABB8ED}"/>
    <dgm:cxn modelId="{90282E4B-32B9-4659-A69F-BAD8CFB7835A}" type="presOf" srcId="{982F9BD2-FE88-4D45-BD8D-65D1F34B0AD4}" destId="{CBB719A3-638C-41E0-B0EC-B22FA0508898}" srcOrd="0" destOrd="0" presId="urn:microsoft.com/office/officeart/2005/8/layout/vList5"/>
    <dgm:cxn modelId="{96E1C621-409B-43F1-BD95-C46DF31F8EF3}" type="presOf" srcId="{2805E942-2E2B-4905-A494-14C58B5BFA6B}" destId="{D76AE918-ABC8-47B8-8DD8-96F195BFB5B5}" srcOrd="0" destOrd="1" presId="urn:microsoft.com/office/officeart/2005/8/layout/vList5"/>
    <dgm:cxn modelId="{1FC5BED2-1359-4BE2-BAA9-49CA1BF76974}" srcId="{8DFEF381-1089-498A-A2E9-536EBD00BCA1}" destId="{AA62ADED-9242-4090-A73D-ECC6DC3C9B95}" srcOrd="2" destOrd="0" parTransId="{9B1B5080-E883-44EE-8A9F-6C0CDB42A7FD}" sibTransId="{6D25F49F-A172-4477-AC4C-EA27FD1B0829}"/>
    <dgm:cxn modelId="{38C96582-896C-4761-8749-672C40C4495A}" srcId="{EB099D45-42E4-4FB3-8BE3-22A72863D5FC}" destId="{AA430B01-E583-44F5-B505-8F0AD3288843}" srcOrd="1" destOrd="0" parTransId="{B7375F17-A86E-4412-8F79-C73267261AC3}" sibTransId="{F8C8E075-FF3F-466E-BBA7-7CA9C12D8B25}"/>
    <dgm:cxn modelId="{43B1EDC8-912C-454B-8344-082068E9F03E}" srcId="{8DFEF381-1089-498A-A2E9-536EBD00BCA1}" destId="{67856BDB-7B34-4717-A8DD-ED955D6E994B}" srcOrd="0" destOrd="0" parTransId="{772BA600-C67E-4B93-B4A5-0C0DECE788A8}" sibTransId="{6E0A9D10-C2CB-4F7C-BF91-F881E97D27C2}"/>
    <dgm:cxn modelId="{6E942996-C202-4C33-90A2-5166B84EF326}" type="presOf" srcId="{AA430B01-E583-44F5-B505-8F0AD3288843}" destId="{B1799245-8A88-4DFD-8913-C5C978690807}" srcOrd="0" destOrd="1" presId="urn:microsoft.com/office/officeart/2005/8/layout/vList5"/>
    <dgm:cxn modelId="{555C990B-3212-4239-8B2C-3275661054ED}" type="presOf" srcId="{63116591-D397-40B5-AD45-C8FD7C1AD18F}" destId="{B1799245-8A88-4DFD-8913-C5C978690807}" srcOrd="0" destOrd="0" presId="urn:microsoft.com/office/officeart/2005/8/layout/vList5"/>
    <dgm:cxn modelId="{910A3BCC-4470-4F11-8A37-6056988AE286}" srcId="{EB099D45-42E4-4FB3-8BE3-22A72863D5FC}" destId="{63116591-D397-40B5-AD45-C8FD7C1AD18F}" srcOrd="0" destOrd="0" parTransId="{35D9FDAB-90FC-4149-8FA1-C2011A738832}" sibTransId="{B1B09198-8815-4821-8A77-DCC2993E3086}"/>
    <dgm:cxn modelId="{B14DEB73-5A65-452E-B19B-2231D0305FD2}" srcId="{8DFEF381-1089-498A-A2E9-536EBD00BCA1}" destId="{BDED911E-444C-4F70-B44C-7ACB43C582B9}" srcOrd="4" destOrd="0" parTransId="{6B97C7D8-D750-47D5-BA96-5D3D4FF188E4}" sibTransId="{24E72CC7-3338-4378-86AC-49B1A0065B13}"/>
    <dgm:cxn modelId="{2C577D56-59DC-47BB-A41B-055063F904B4}" type="presParOf" srcId="{CBB719A3-638C-41E0-B0EC-B22FA0508898}" destId="{53879FB3-2A34-4B19-A163-E7E5A2A61ED1}" srcOrd="0" destOrd="0" presId="urn:microsoft.com/office/officeart/2005/8/layout/vList5"/>
    <dgm:cxn modelId="{B2326AF3-495C-4FA9-A601-FEE8E1ABFFB3}" type="presParOf" srcId="{53879FB3-2A34-4B19-A163-E7E5A2A61ED1}" destId="{BD6C8DA9-0F3A-464E-ACD2-6660B6C6E5C4}" srcOrd="0" destOrd="0" presId="urn:microsoft.com/office/officeart/2005/8/layout/vList5"/>
    <dgm:cxn modelId="{2F21EE46-9C20-4052-B31F-BF09BC9507C6}" type="presParOf" srcId="{53879FB3-2A34-4B19-A163-E7E5A2A61ED1}" destId="{D76AE918-ABC8-47B8-8DD8-96F195BFB5B5}" srcOrd="1" destOrd="0" presId="urn:microsoft.com/office/officeart/2005/8/layout/vList5"/>
    <dgm:cxn modelId="{F57548A9-694F-495F-8630-8724FDF1ED79}" type="presParOf" srcId="{CBB719A3-638C-41E0-B0EC-B22FA0508898}" destId="{FFE0819C-8AC4-4036-9C1A-1EC29F5C921E}" srcOrd="1" destOrd="0" presId="urn:microsoft.com/office/officeart/2005/8/layout/vList5"/>
    <dgm:cxn modelId="{CFD34CFF-471D-4308-9383-2420A0D08920}" type="presParOf" srcId="{CBB719A3-638C-41E0-B0EC-B22FA0508898}" destId="{F7591D7B-260A-4799-8396-533EFCB75BEB}" srcOrd="2" destOrd="0" presId="urn:microsoft.com/office/officeart/2005/8/layout/vList5"/>
    <dgm:cxn modelId="{7A98FFB0-8E44-450C-8201-AFC96D3EF08F}" type="presParOf" srcId="{F7591D7B-260A-4799-8396-533EFCB75BEB}" destId="{F8FCFA27-1E37-47F3-819F-CCC620DE8027}" srcOrd="0" destOrd="0" presId="urn:microsoft.com/office/officeart/2005/8/layout/vList5"/>
    <dgm:cxn modelId="{2152DAD9-B30E-4082-AA09-F08DD07F0E42}" type="presParOf" srcId="{F7591D7B-260A-4799-8396-533EFCB75BEB}" destId="{B1799245-8A88-4DFD-8913-C5C9786908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B61304-4A0F-4E11-8080-599F9186F6A5}" type="doc">
      <dgm:prSet loTypeId="urn:microsoft.com/office/officeart/2005/8/layout/hProcess4#1" loCatId="process" qsTypeId="urn:microsoft.com/office/officeart/2005/8/quickstyle/simple1#4" qsCatId="simple" csTypeId="urn:microsoft.com/office/officeart/2005/8/colors/colorful1#10" csCatId="accent1" phldr="1"/>
      <dgm:spPr/>
      <dgm:t>
        <a:bodyPr/>
        <a:lstStyle/>
        <a:p>
          <a:endParaRPr lang="en-US"/>
        </a:p>
      </dgm:t>
    </dgm:pt>
    <dgm:pt modelId="{06475F0D-9D1A-4BF5-AEE3-CD3F880BC44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lâm sàng</a:t>
          </a:r>
        </a:p>
      </dgm:t>
    </dgm:pt>
    <dgm:pt modelId="{E99562FF-418F-46D1-8F86-E0992ED7BA8E}" type="parTrans" cxnId="{A034E4A3-31DE-4ED9-8DBD-0846EFDCA42D}">
      <dgm:prSet/>
      <dgm:spPr/>
      <dgm:t>
        <a:bodyPr/>
        <a:lstStyle/>
        <a:p>
          <a:endParaRPr lang="en-US"/>
        </a:p>
      </dgm:t>
    </dgm:pt>
    <dgm:pt modelId="{4BD710C9-2F9D-441E-B548-A9989C0147D7}" type="sibTrans" cxnId="{A034E4A3-31DE-4ED9-8DBD-0846EFDCA42D}">
      <dgm:prSet/>
      <dgm:spPr/>
      <dgm:t>
        <a:bodyPr/>
        <a:lstStyle/>
        <a:p>
          <a:endParaRPr lang="en-US"/>
        </a:p>
      </dgm:t>
    </dgm:pt>
    <dgm:pt modelId="{FE2A3430-07B7-4AF8-8050-E9E6630C707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Đánh giá </a:t>
          </a:r>
          <a:r>
            <a:rPr lang="vi-VN" altLang="en-US" sz="160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gđ </a:t>
          </a: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bệnh </a:t>
          </a:r>
          <a:endParaRPr lang="en-US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1E315-BC56-4135-BA1D-66E640931F3A}" type="parTrans" cxnId="{C7277353-FF6A-4884-AD1B-9CD11E627A8B}">
      <dgm:prSet/>
      <dgm:spPr/>
      <dgm:t>
        <a:bodyPr/>
        <a:lstStyle/>
        <a:p>
          <a:endParaRPr lang="en-US"/>
        </a:p>
      </dgm:t>
    </dgm:pt>
    <dgm:pt modelId="{9ADD2677-777A-4E9D-AE48-B83F0BAD6874}" type="sibTrans" cxnId="{C7277353-FF6A-4884-AD1B-9CD11E627A8B}">
      <dgm:prSet/>
      <dgm:spPr/>
      <dgm:t>
        <a:bodyPr/>
        <a:lstStyle/>
        <a:p>
          <a:endParaRPr lang="en-US"/>
        </a:p>
      </dgm:t>
    </dgm:pt>
    <dgm:pt modelId="{CFD0E3BC-A595-4F97-BAB6-76CC8326F2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Tổng trạng, tri giác,</a:t>
          </a:r>
        </a:p>
      </dgm:t>
    </dgm:pt>
    <dgm:pt modelId="{8D8C974C-921F-49C9-99A5-FC24259810C6}" type="parTrans" cxnId="{1DE6674F-B0FA-4784-9395-FA25B6C7E3CF}">
      <dgm:prSet/>
      <dgm:spPr/>
      <dgm:t>
        <a:bodyPr/>
        <a:lstStyle/>
        <a:p>
          <a:endParaRPr lang="en-US"/>
        </a:p>
      </dgm:t>
    </dgm:pt>
    <dgm:pt modelId="{74AB140B-0212-44EB-8040-68CF38B9C6EA}" type="sibTrans" cxnId="{1DE6674F-B0FA-4784-9395-FA25B6C7E3CF}">
      <dgm:prSet/>
      <dgm:spPr/>
      <dgm:t>
        <a:bodyPr/>
        <a:lstStyle/>
        <a:p>
          <a:endParaRPr lang="en-US"/>
        </a:p>
      </dgm:t>
    </dgm:pt>
    <dgm:pt modelId="{6A13A2A6-DAD5-4545-915E-34E44578866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DHST</a:t>
          </a:r>
          <a:endParaRPr lang="en-US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A877F-4AD6-479B-990E-C3B4AF02BAB8}" type="parTrans" cxnId="{7C4312A9-D99E-4316-A454-135FC54116AE}">
      <dgm:prSet/>
      <dgm:spPr/>
      <dgm:t>
        <a:bodyPr/>
        <a:lstStyle/>
        <a:p>
          <a:endParaRPr lang="en-US"/>
        </a:p>
      </dgm:t>
    </dgm:pt>
    <dgm:pt modelId="{974586F4-D00F-4F7E-BE99-0235B73EA4E6}" type="sibTrans" cxnId="{7C4312A9-D99E-4316-A454-135FC54116AE}">
      <dgm:prSet/>
      <dgm:spPr/>
      <dgm:t>
        <a:bodyPr/>
        <a:lstStyle/>
        <a:p>
          <a:endParaRPr lang="en-US"/>
        </a:p>
      </dgm:t>
    </dgm:pt>
    <dgm:pt modelId="{960EB115-96DD-42A4-B929-E64C4F085D9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Dấu hiệu cảnh báo</a:t>
          </a:r>
          <a:endParaRPr lang="en-US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1643B-D1B0-4025-AD33-47E46F0BE347}" type="parTrans" cxnId="{5B5DE7AF-8A52-4B61-9AAC-D5E72C90D8EC}">
      <dgm:prSet/>
      <dgm:spPr/>
      <dgm:t>
        <a:bodyPr/>
        <a:lstStyle/>
        <a:p>
          <a:endParaRPr lang="en-US"/>
        </a:p>
      </dgm:t>
    </dgm:pt>
    <dgm:pt modelId="{C722126D-3E7D-42F0-AAA2-2CC41F7D318B}" type="sibTrans" cxnId="{5B5DE7AF-8A52-4B61-9AAC-D5E72C90D8EC}">
      <dgm:prSet/>
      <dgm:spPr/>
      <dgm:t>
        <a:bodyPr/>
        <a:lstStyle/>
        <a:p>
          <a:endParaRPr lang="en-US"/>
        </a:p>
      </dgm:t>
    </dgm:pt>
    <dgm:pt modelId="{8BF7293A-CFAF-41F1-AF2D-3BF6EFA69AD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Dấu hiệu </a:t>
          </a: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xuất huyết</a:t>
          </a:r>
        </a:p>
      </dgm:t>
    </dgm:pt>
    <dgm:pt modelId="{F4960395-F6EA-4F8F-A52D-7F25DC66D510}" type="parTrans" cxnId="{9B97AFDB-6B04-45C1-ABAA-0F60783CA018}">
      <dgm:prSet/>
      <dgm:spPr/>
      <dgm:t>
        <a:bodyPr/>
        <a:lstStyle/>
        <a:p>
          <a:endParaRPr lang="en-US"/>
        </a:p>
      </dgm:t>
    </dgm:pt>
    <dgm:pt modelId="{7BD6865F-5231-4F6D-94BF-869209A23FF2}" type="sibTrans" cxnId="{9B97AFDB-6B04-45C1-ABAA-0F60783CA018}">
      <dgm:prSet/>
      <dgm:spPr/>
      <dgm:t>
        <a:bodyPr/>
        <a:lstStyle/>
        <a:p>
          <a:endParaRPr lang="en-US"/>
        </a:p>
      </dgm:t>
    </dgm:pt>
    <dgm:pt modelId="{C17EA81B-EE8F-4BEA-9D93-831900C89C00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xét nghiệm</a:t>
          </a:r>
        </a:p>
      </dgm:t>
    </dgm:pt>
    <dgm:pt modelId="{D73C192A-A373-4ACC-BFC9-76609E41CF4E}" type="parTrans" cxnId="{F8F846ED-F7D1-4A82-8AEC-D944D4F36A34}">
      <dgm:prSet/>
      <dgm:spPr/>
      <dgm:t>
        <a:bodyPr/>
        <a:lstStyle/>
        <a:p>
          <a:endParaRPr lang="en-US"/>
        </a:p>
      </dgm:t>
    </dgm:pt>
    <dgm:pt modelId="{40C2F390-CB3F-4BF4-827D-B8018A5F3BB7}" type="sibTrans" cxnId="{F8F846ED-F7D1-4A82-8AEC-D944D4F36A34}">
      <dgm:prSet/>
      <dgm:spPr/>
      <dgm:t>
        <a:bodyPr/>
        <a:lstStyle/>
        <a:p>
          <a:endParaRPr lang="en-US"/>
        </a:p>
      </dgm:t>
    </dgm:pt>
    <dgm:pt modelId="{2E055442-BDF6-42BD-8A8A-460CDF6F5C5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CTM (Hct, TC)/ mỗi ngày</a:t>
          </a:r>
          <a:endParaRPr lang="vi-VN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EBA52-15FB-4985-9632-D5F9BE62ACD1}" type="parTrans" cxnId="{1228DD3B-19AE-4B46-8A58-FA4351CBD59C}">
      <dgm:prSet/>
      <dgm:spPr/>
      <dgm:t>
        <a:bodyPr/>
        <a:lstStyle/>
        <a:p>
          <a:endParaRPr lang="en-US"/>
        </a:p>
      </dgm:t>
    </dgm:pt>
    <dgm:pt modelId="{87346316-64F3-4945-9984-33BC77341C9F}" type="sibTrans" cxnId="{1228DD3B-19AE-4B46-8A58-FA4351CBD59C}">
      <dgm:prSet/>
      <dgm:spPr/>
      <dgm:t>
        <a:bodyPr/>
        <a:lstStyle/>
        <a:p>
          <a:endParaRPr lang="en-US"/>
        </a:p>
      </dgm:t>
    </dgm:pt>
    <dgm:pt modelId="{B3682DF8-B13F-4D23-A951-51F756A0BD3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AST, ALT/N4,5, tùy diễn tiến</a:t>
          </a:r>
        </a:p>
      </dgm:t>
    </dgm:pt>
    <dgm:pt modelId="{7D99BC6E-9252-465B-AE82-CA13DDF59E57}" type="parTrans" cxnId="{EBF06FAE-519A-4A4B-8951-D533D7EE10D2}">
      <dgm:prSet/>
      <dgm:spPr/>
      <dgm:t>
        <a:bodyPr/>
        <a:lstStyle/>
        <a:p>
          <a:endParaRPr lang="en-US"/>
        </a:p>
      </dgm:t>
    </dgm:pt>
    <dgm:pt modelId="{55093F98-8BF1-42AA-9BD8-40C58D2B2188}" type="sibTrans" cxnId="{EBF06FAE-519A-4A4B-8951-D533D7EE10D2}">
      <dgm:prSet/>
      <dgm:spPr/>
      <dgm:t>
        <a:bodyPr/>
        <a:lstStyle/>
        <a:p>
          <a:endParaRPr lang="en-US"/>
        </a:p>
      </dgm:t>
    </dgm:pt>
    <dgm:pt modelId="{89CF50F2-3EE8-4308-BA46-57745656A4A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hướng xử trí</a:t>
          </a:r>
        </a:p>
      </dgm:t>
    </dgm:pt>
    <dgm:pt modelId="{D242A0FB-DF73-49CA-BA3C-BD459F366127}" type="parTrans" cxnId="{DF081B4C-1463-4BAE-B6BF-D650F2F76205}">
      <dgm:prSet/>
      <dgm:spPr/>
      <dgm:t>
        <a:bodyPr/>
        <a:lstStyle/>
        <a:p>
          <a:endParaRPr lang="en-US"/>
        </a:p>
      </dgm:t>
    </dgm:pt>
    <dgm:pt modelId="{9604C662-124F-4916-B7BB-4DF131431D56}" type="sibTrans" cxnId="{DF081B4C-1463-4BAE-B6BF-D650F2F76205}">
      <dgm:prSet/>
      <dgm:spPr/>
      <dgm:t>
        <a:bodyPr/>
        <a:lstStyle/>
        <a:p>
          <a:endParaRPr lang="en-US"/>
        </a:p>
      </dgm:t>
    </dgm:pt>
    <dgm:pt modelId="{A4CBB6B8-84E6-41DA-A253-F380CBF4C16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Tiếp tục điều trị ngoại trú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9AA0B-A851-4ABD-9BE8-1336C9738AB8}" type="parTrans" cxnId="{8CC11F97-38B4-46E8-92B1-36259D17531F}">
      <dgm:prSet/>
      <dgm:spPr/>
      <dgm:t>
        <a:bodyPr/>
        <a:lstStyle/>
        <a:p>
          <a:endParaRPr lang="en-US"/>
        </a:p>
      </dgm:t>
    </dgm:pt>
    <dgm:pt modelId="{B71ACFC2-160E-4438-99B2-0295109B5775}" type="sibTrans" cxnId="{8CC11F97-38B4-46E8-92B1-36259D17531F}">
      <dgm:prSet/>
      <dgm:spPr/>
      <dgm:t>
        <a:bodyPr/>
        <a:lstStyle/>
        <a:p>
          <a:endParaRPr lang="en-US"/>
        </a:p>
      </dgm:t>
    </dgm:pt>
    <dgm:pt modelId="{B41524FE-6617-4479-9458-8239DAEE2BF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Nhập viện khi có chỉ định</a:t>
          </a:r>
        </a:p>
      </dgm:t>
    </dgm:pt>
    <dgm:pt modelId="{4D5E1184-3D6E-4D82-9708-83D97CE50ECC}" type="parTrans" cxnId="{777EF6E4-B3B3-41D7-8446-2559AAA629A1}">
      <dgm:prSet/>
      <dgm:spPr/>
      <dgm:t>
        <a:bodyPr/>
        <a:lstStyle/>
        <a:p>
          <a:endParaRPr lang="en-US"/>
        </a:p>
      </dgm:t>
    </dgm:pt>
    <dgm:pt modelId="{81EC1CA7-D357-482C-B321-1C686225235B}" type="sibTrans" cxnId="{777EF6E4-B3B3-41D7-8446-2559AAA629A1}">
      <dgm:prSet/>
      <dgm:spPr/>
      <dgm:t>
        <a:bodyPr/>
        <a:lstStyle/>
        <a:p>
          <a:endParaRPr lang="en-US"/>
        </a:p>
      </dgm:t>
    </dgm:pt>
    <dgm:pt modelId="{7894115B-AABB-46F2-A52E-C27597016790}" type="pres">
      <dgm:prSet presAssocID="{B3B61304-4A0F-4E11-8080-599F9186F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916F2-6768-419D-835D-0E92CC7C803C}" type="pres">
      <dgm:prSet presAssocID="{B3B61304-4A0F-4E11-8080-599F9186F6A5}" presName="tSp" presStyleCnt="0"/>
      <dgm:spPr/>
    </dgm:pt>
    <dgm:pt modelId="{ECD0F423-0D40-44D8-AF71-D97C3F9DF26B}" type="pres">
      <dgm:prSet presAssocID="{B3B61304-4A0F-4E11-8080-599F9186F6A5}" presName="bSp" presStyleCnt="0"/>
      <dgm:spPr/>
    </dgm:pt>
    <dgm:pt modelId="{77157E72-C09D-4CF2-AEC0-0324FBF39226}" type="pres">
      <dgm:prSet presAssocID="{B3B61304-4A0F-4E11-8080-599F9186F6A5}" presName="process" presStyleCnt="0"/>
      <dgm:spPr/>
    </dgm:pt>
    <dgm:pt modelId="{29C62E5B-77E6-4FD6-95C8-E16514EA592F}" type="pres">
      <dgm:prSet presAssocID="{06475F0D-9D1A-4BF5-AEE3-CD3F880BC44A}" presName="composite1" presStyleCnt="0"/>
      <dgm:spPr/>
    </dgm:pt>
    <dgm:pt modelId="{24BEEBBD-4900-44F6-A6F9-3F722A9F3012}" type="pres">
      <dgm:prSet presAssocID="{06475F0D-9D1A-4BF5-AEE3-CD3F880BC44A}" presName="dummyNode1" presStyleLbl="node1" presStyleIdx="0" presStyleCnt="3"/>
      <dgm:spPr/>
    </dgm:pt>
    <dgm:pt modelId="{EA4C33C9-9B7B-4236-9D97-1954A4D46745}" type="pres">
      <dgm:prSet presAssocID="{06475F0D-9D1A-4BF5-AEE3-CD3F880BC44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37B1-D464-40AA-8171-F21D027B523A}" type="pres">
      <dgm:prSet presAssocID="{06475F0D-9D1A-4BF5-AEE3-CD3F880BC4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89035-D090-4CAD-827E-5FE864D0CC7D}" type="pres">
      <dgm:prSet presAssocID="{06475F0D-9D1A-4BF5-AEE3-CD3F880BC44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CA769-40FC-4401-A1E0-FD4D856E9B21}" type="pres">
      <dgm:prSet presAssocID="{06475F0D-9D1A-4BF5-AEE3-CD3F880BC44A}" presName="connSite1" presStyleCnt="0"/>
      <dgm:spPr/>
    </dgm:pt>
    <dgm:pt modelId="{B871E909-CC84-4270-8398-F5F049AEA932}" type="pres">
      <dgm:prSet presAssocID="{4BD710C9-2F9D-441E-B548-A9989C0147D7}" presName="Name9" presStyleLbl="sibTrans2D1" presStyleIdx="0" presStyleCnt="2"/>
      <dgm:spPr/>
      <dgm:t>
        <a:bodyPr/>
        <a:lstStyle/>
        <a:p>
          <a:endParaRPr lang="en-US"/>
        </a:p>
      </dgm:t>
    </dgm:pt>
    <dgm:pt modelId="{5381038C-A52C-40F2-AE25-892F98A4F272}" type="pres">
      <dgm:prSet presAssocID="{C17EA81B-EE8F-4BEA-9D93-831900C89C00}" presName="composite2" presStyleCnt="0"/>
      <dgm:spPr/>
    </dgm:pt>
    <dgm:pt modelId="{8C60EF28-DEE2-471E-9110-F1DE84254762}" type="pres">
      <dgm:prSet presAssocID="{C17EA81B-EE8F-4BEA-9D93-831900C89C00}" presName="dummyNode2" presStyleLbl="node1" presStyleIdx="0" presStyleCnt="3"/>
      <dgm:spPr/>
    </dgm:pt>
    <dgm:pt modelId="{8C4A7715-D8F8-4D2B-94CE-98F25CB35172}" type="pres">
      <dgm:prSet presAssocID="{C17EA81B-EE8F-4BEA-9D93-831900C89C0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63E6B-9802-4903-9CE3-5D4A716AEA02}" type="pres">
      <dgm:prSet presAssocID="{C17EA81B-EE8F-4BEA-9D93-831900C89C0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BF050-6660-4D4F-AF7C-757C782402D6}" type="pres">
      <dgm:prSet presAssocID="{C17EA81B-EE8F-4BEA-9D93-831900C89C0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B193-1E3C-4187-9E9F-A2912DCADAC6}" type="pres">
      <dgm:prSet presAssocID="{C17EA81B-EE8F-4BEA-9D93-831900C89C00}" presName="connSite2" presStyleCnt="0"/>
      <dgm:spPr/>
    </dgm:pt>
    <dgm:pt modelId="{FB15DAFD-B404-4CB3-9791-947A7CB3C00D}" type="pres">
      <dgm:prSet presAssocID="{40C2F390-CB3F-4BF4-827D-B8018A5F3BB7}" presName="Name18" presStyleLbl="sibTrans2D1" presStyleIdx="1" presStyleCnt="2"/>
      <dgm:spPr/>
      <dgm:t>
        <a:bodyPr/>
        <a:lstStyle/>
        <a:p>
          <a:endParaRPr lang="en-US"/>
        </a:p>
      </dgm:t>
    </dgm:pt>
    <dgm:pt modelId="{754F4C32-447F-4E14-8ED3-35A922A043A5}" type="pres">
      <dgm:prSet presAssocID="{89CF50F2-3EE8-4308-BA46-57745656A4AA}" presName="composite1" presStyleCnt="0"/>
      <dgm:spPr/>
    </dgm:pt>
    <dgm:pt modelId="{020AEDA5-DA09-4A53-AF58-AED2EF90E935}" type="pres">
      <dgm:prSet presAssocID="{89CF50F2-3EE8-4308-BA46-57745656A4AA}" presName="dummyNode1" presStyleLbl="node1" presStyleIdx="1" presStyleCnt="3"/>
      <dgm:spPr/>
    </dgm:pt>
    <dgm:pt modelId="{0428F0A0-98D5-457A-BE43-28F46915FA56}" type="pres">
      <dgm:prSet presAssocID="{89CF50F2-3EE8-4308-BA46-57745656A4A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82735-7E21-4BD6-A94E-5C31E3B718FD}" type="pres">
      <dgm:prSet presAssocID="{89CF50F2-3EE8-4308-BA46-57745656A4A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47766-AE1D-45F8-B3AB-5EEE3BDE8498}" type="pres">
      <dgm:prSet presAssocID="{89CF50F2-3EE8-4308-BA46-57745656A4A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127B-1D73-45CB-82BD-67878CD7892E}" type="pres">
      <dgm:prSet presAssocID="{89CF50F2-3EE8-4308-BA46-57745656A4AA}" presName="connSite1" presStyleCnt="0"/>
      <dgm:spPr/>
    </dgm:pt>
  </dgm:ptLst>
  <dgm:cxnLst>
    <dgm:cxn modelId="{571E54A8-CE6B-44A9-ADC3-A40CD59E5DE0}" type="presOf" srcId="{FE2A3430-07B7-4AF8-8050-E9E6630C707F}" destId="{1E8A37B1-D464-40AA-8171-F21D027B523A}" srcOrd="1" destOrd="0" presId="urn:microsoft.com/office/officeart/2005/8/layout/hProcess4#1"/>
    <dgm:cxn modelId="{D9EDCD5B-1A99-470F-9AAB-9380A5933F9B}" type="presOf" srcId="{C17EA81B-EE8F-4BEA-9D93-831900C89C00}" destId="{D48BF050-6660-4D4F-AF7C-757C782402D6}" srcOrd="0" destOrd="0" presId="urn:microsoft.com/office/officeart/2005/8/layout/hProcess4#1"/>
    <dgm:cxn modelId="{D0426FCD-34F7-4076-B982-A44C22651EFC}" type="presOf" srcId="{B41524FE-6617-4479-9458-8239DAEE2BF6}" destId="{0428F0A0-98D5-457A-BE43-28F46915FA56}" srcOrd="0" destOrd="1" presId="urn:microsoft.com/office/officeart/2005/8/layout/hProcess4#1"/>
    <dgm:cxn modelId="{C8197D5E-209E-4F0E-BA71-2CAB943DF2C5}" type="presOf" srcId="{6A13A2A6-DAD5-4545-915E-34E445788660}" destId="{EA4C33C9-9B7B-4236-9D97-1954A4D46745}" srcOrd="0" destOrd="2" presId="urn:microsoft.com/office/officeart/2005/8/layout/hProcess4#1"/>
    <dgm:cxn modelId="{F8F846ED-F7D1-4A82-8AEC-D944D4F36A34}" srcId="{B3B61304-4A0F-4E11-8080-599F9186F6A5}" destId="{C17EA81B-EE8F-4BEA-9D93-831900C89C00}" srcOrd="1" destOrd="0" parTransId="{D73C192A-A373-4ACC-BFC9-76609E41CF4E}" sibTransId="{40C2F390-CB3F-4BF4-827D-B8018A5F3BB7}"/>
    <dgm:cxn modelId="{A034E4A3-31DE-4ED9-8DBD-0846EFDCA42D}" srcId="{B3B61304-4A0F-4E11-8080-599F9186F6A5}" destId="{06475F0D-9D1A-4BF5-AEE3-CD3F880BC44A}" srcOrd="0" destOrd="0" parTransId="{E99562FF-418F-46D1-8F86-E0992ED7BA8E}" sibTransId="{4BD710C9-2F9D-441E-B548-A9989C0147D7}"/>
    <dgm:cxn modelId="{0F70B087-8CAF-4AD9-94F0-BB3072FBEEC7}" type="presOf" srcId="{8BF7293A-CFAF-41F1-AF2D-3BF6EFA69AD5}" destId="{EA4C33C9-9B7B-4236-9D97-1954A4D46745}" srcOrd="0" destOrd="4" presId="urn:microsoft.com/office/officeart/2005/8/layout/hProcess4#1"/>
    <dgm:cxn modelId="{324051A7-4335-4341-96AB-304B01D30F4F}" type="presOf" srcId="{8BF7293A-CFAF-41F1-AF2D-3BF6EFA69AD5}" destId="{1E8A37B1-D464-40AA-8171-F21D027B523A}" srcOrd="1" destOrd="4" presId="urn:microsoft.com/office/officeart/2005/8/layout/hProcess4#1"/>
    <dgm:cxn modelId="{526DE97E-0EDD-4952-A043-3E058BFC1A8D}" type="presOf" srcId="{960EB115-96DD-42A4-B929-E64C4F085D95}" destId="{EA4C33C9-9B7B-4236-9D97-1954A4D46745}" srcOrd="0" destOrd="3" presId="urn:microsoft.com/office/officeart/2005/8/layout/hProcess4#1"/>
    <dgm:cxn modelId="{651E0E85-2EE0-470B-B7C5-3833C87DC3F5}" type="presOf" srcId="{A4CBB6B8-84E6-41DA-A253-F380CBF4C16F}" destId="{0428F0A0-98D5-457A-BE43-28F46915FA56}" srcOrd="0" destOrd="0" presId="urn:microsoft.com/office/officeart/2005/8/layout/hProcess4#1"/>
    <dgm:cxn modelId="{F8B85C14-4D0E-4E2E-8688-90D9874DC48E}" type="presOf" srcId="{CFD0E3BC-A595-4F97-BAB6-76CC8326F233}" destId="{1E8A37B1-D464-40AA-8171-F21D027B523A}" srcOrd="1" destOrd="1" presId="urn:microsoft.com/office/officeart/2005/8/layout/hProcess4#1"/>
    <dgm:cxn modelId="{B4DC8C5C-372B-40A0-9B22-AC4E9B81FD23}" type="presOf" srcId="{B41524FE-6617-4479-9458-8239DAEE2BF6}" destId="{F4682735-7E21-4BD6-A94E-5C31E3B718FD}" srcOrd="1" destOrd="1" presId="urn:microsoft.com/office/officeart/2005/8/layout/hProcess4#1"/>
    <dgm:cxn modelId="{309744C0-836F-473B-BF77-88336814317D}" type="presOf" srcId="{40C2F390-CB3F-4BF4-827D-B8018A5F3BB7}" destId="{FB15DAFD-B404-4CB3-9791-947A7CB3C00D}" srcOrd="0" destOrd="0" presId="urn:microsoft.com/office/officeart/2005/8/layout/hProcess4#1"/>
    <dgm:cxn modelId="{4AF238A7-D3B3-496A-9052-2B5088D68707}" type="presOf" srcId="{2E055442-BDF6-42BD-8A8A-460CDF6F5C5E}" destId="{8C4A7715-D8F8-4D2B-94CE-98F25CB35172}" srcOrd="0" destOrd="0" presId="urn:microsoft.com/office/officeart/2005/8/layout/hProcess4#1"/>
    <dgm:cxn modelId="{5750732D-C5D0-4EA2-B5EA-58602F2D05DD}" type="presOf" srcId="{A4CBB6B8-84E6-41DA-A253-F380CBF4C16F}" destId="{F4682735-7E21-4BD6-A94E-5C31E3B718FD}" srcOrd="1" destOrd="0" presId="urn:microsoft.com/office/officeart/2005/8/layout/hProcess4#1"/>
    <dgm:cxn modelId="{9B97AFDB-6B04-45C1-ABAA-0F60783CA018}" srcId="{06475F0D-9D1A-4BF5-AEE3-CD3F880BC44A}" destId="{8BF7293A-CFAF-41F1-AF2D-3BF6EFA69AD5}" srcOrd="4" destOrd="0" parTransId="{F4960395-F6EA-4F8F-A52D-7F25DC66D510}" sibTransId="{7BD6865F-5231-4F6D-94BF-869209A23FF2}"/>
    <dgm:cxn modelId="{CEF00C1C-8779-4933-A5AA-93C20A86F3A0}" type="presOf" srcId="{CFD0E3BC-A595-4F97-BAB6-76CC8326F233}" destId="{EA4C33C9-9B7B-4236-9D97-1954A4D46745}" srcOrd="0" destOrd="1" presId="urn:microsoft.com/office/officeart/2005/8/layout/hProcess4#1"/>
    <dgm:cxn modelId="{1228DD3B-19AE-4B46-8A58-FA4351CBD59C}" srcId="{C17EA81B-EE8F-4BEA-9D93-831900C89C00}" destId="{2E055442-BDF6-42BD-8A8A-460CDF6F5C5E}" srcOrd="0" destOrd="0" parTransId="{291EBA52-15FB-4985-9632-D5F9BE62ACD1}" sibTransId="{87346316-64F3-4945-9984-33BC77341C9F}"/>
    <dgm:cxn modelId="{8CC11F97-38B4-46E8-92B1-36259D17531F}" srcId="{89CF50F2-3EE8-4308-BA46-57745656A4AA}" destId="{A4CBB6B8-84E6-41DA-A253-F380CBF4C16F}" srcOrd="0" destOrd="0" parTransId="{6BF9AA0B-A851-4ABD-9BE8-1336C9738AB8}" sibTransId="{B71ACFC2-160E-4438-99B2-0295109B5775}"/>
    <dgm:cxn modelId="{DF081B4C-1463-4BAE-B6BF-D650F2F76205}" srcId="{B3B61304-4A0F-4E11-8080-599F9186F6A5}" destId="{89CF50F2-3EE8-4308-BA46-57745656A4AA}" srcOrd="2" destOrd="0" parTransId="{D242A0FB-DF73-49CA-BA3C-BD459F366127}" sibTransId="{9604C662-124F-4916-B7BB-4DF131431D56}"/>
    <dgm:cxn modelId="{9B79B17A-CADA-4039-98B9-2D63EF30E010}" type="presOf" srcId="{960EB115-96DD-42A4-B929-E64C4F085D95}" destId="{1E8A37B1-D464-40AA-8171-F21D027B523A}" srcOrd="1" destOrd="3" presId="urn:microsoft.com/office/officeart/2005/8/layout/hProcess4#1"/>
    <dgm:cxn modelId="{4D00FC80-1B91-4876-B6F3-C2B9329C3360}" type="presOf" srcId="{6A13A2A6-DAD5-4545-915E-34E445788660}" destId="{1E8A37B1-D464-40AA-8171-F21D027B523A}" srcOrd="1" destOrd="2" presId="urn:microsoft.com/office/officeart/2005/8/layout/hProcess4#1"/>
    <dgm:cxn modelId="{D92F9170-1753-4EF2-8B26-B99F9F15D9A6}" type="presOf" srcId="{4BD710C9-2F9D-441E-B548-A9989C0147D7}" destId="{B871E909-CC84-4270-8398-F5F049AEA932}" srcOrd="0" destOrd="0" presId="urn:microsoft.com/office/officeart/2005/8/layout/hProcess4#1"/>
    <dgm:cxn modelId="{5B5DE7AF-8A52-4B61-9AAC-D5E72C90D8EC}" srcId="{06475F0D-9D1A-4BF5-AEE3-CD3F880BC44A}" destId="{960EB115-96DD-42A4-B929-E64C4F085D95}" srcOrd="3" destOrd="0" parTransId="{5511643B-D1B0-4025-AD33-47E46F0BE347}" sibTransId="{C722126D-3E7D-42F0-AAA2-2CC41F7D318B}"/>
    <dgm:cxn modelId="{1DE6674F-B0FA-4784-9395-FA25B6C7E3CF}" srcId="{06475F0D-9D1A-4BF5-AEE3-CD3F880BC44A}" destId="{CFD0E3BC-A595-4F97-BAB6-76CC8326F233}" srcOrd="1" destOrd="0" parTransId="{8D8C974C-921F-49C9-99A5-FC24259810C6}" sibTransId="{74AB140B-0212-44EB-8040-68CF38B9C6EA}"/>
    <dgm:cxn modelId="{C7277353-FF6A-4884-AD1B-9CD11E627A8B}" srcId="{06475F0D-9D1A-4BF5-AEE3-CD3F880BC44A}" destId="{FE2A3430-07B7-4AF8-8050-E9E6630C707F}" srcOrd="0" destOrd="0" parTransId="{FB51E315-BC56-4135-BA1D-66E640931F3A}" sibTransId="{9ADD2677-777A-4E9D-AE48-B83F0BAD6874}"/>
    <dgm:cxn modelId="{7C4312A9-D99E-4316-A454-135FC54116AE}" srcId="{06475F0D-9D1A-4BF5-AEE3-CD3F880BC44A}" destId="{6A13A2A6-DAD5-4545-915E-34E445788660}" srcOrd="2" destOrd="0" parTransId="{476A877F-4AD6-479B-990E-C3B4AF02BAB8}" sibTransId="{974586F4-D00F-4F7E-BE99-0235B73EA4E6}"/>
    <dgm:cxn modelId="{A07C44A4-3312-49F8-82F4-B7E5FA4C1861}" type="presOf" srcId="{FE2A3430-07B7-4AF8-8050-E9E6630C707F}" destId="{EA4C33C9-9B7B-4236-9D97-1954A4D46745}" srcOrd="0" destOrd="0" presId="urn:microsoft.com/office/officeart/2005/8/layout/hProcess4#1"/>
    <dgm:cxn modelId="{777EF6E4-B3B3-41D7-8446-2559AAA629A1}" srcId="{89CF50F2-3EE8-4308-BA46-57745656A4AA}" destId="{B41524FE-6617-4479-9458-8239DAEE2BF6}" srcOrd="1" destOrd="0" parTransId="{4D5E1184-3D6E-4D82-9708-83D97CE50ECC}" sibTransId="{81EC1CA7-D357-482C-B321-1C686225235B}"/>
    <dgm:cxn modelId="{49B450A1-C2AD-4C95-9F31-BEED73079F0D}" type="presOf" srcId="{06475F0D-9D1A-4BF5-AEE3-CD3F880BC44A}" destId="{50F89035-D090-4CAD-827E-5FE864D0CC7D}" srcOrd="0" destOrd="0" presId="urn:microsoft.com/office/officeart/2005/8/layout/hProcess4#1"/>
    <dgm:cxn modelId="{9D9CE402-7759-4605-BAC8-FBF4578332C8}" type="presOf" srcId="{B3682DF8-B13F-4D23-A951-51F756A0BD39}" destId="{E6E63E6B-9802-4903-9CE3-5D4A716AEA02}" srcOrd="1" destOrd="1" presId="urn:microsoft.com/office/officeart/2005/8/layout/hProcess4#1"/>
    <dgm:cxn modelId="{F9DC441D-B749-4317-8BA2-28269982B112}" type="presOf" srcId="{2E055442-BDF6-42BD-8A8A-460CDF6F5C5E}" destId="{E6E63E6B-9802-4903-9CE3-5D4A716AEA02}" srcOrd="1" destOrd="0" presId="urn:microsoft.com/office/officeart/2005/8/layout/hProcess4#1"/>
    <dgm:cxn modelId="{0BAD037F-E4EF-4E9F-B2D3-B3C3E6D015B6}" type="presOf" srcId="{89CF50F2-3EE8-4308-BA46-57745656A4AA}" destId="{E8647766-AE1D-45F8-B3AB-5EEE3BDE8498}" srcOrd="0" destOrd="0" presId="urn:microsoft.com/office/officeart/2005/8/layout/hProcess4#1"/>
    <dgm:cxn modelId="{625DABFE-96C5-401A-9401-60A4D91E017B}" type="presOf" srcId="{B3B61304-4A0F-4E11-8080-599F9186F6A5}" destId="{7894115B-AABB-46F2-A52E-C27597016790}" srcOrd="0" destOrd="0" presId="urn:microsoft.com/office/officeart/2005/8/layout/hProcess4#1"/>
    <dgm:cxn modelId="{EBF06FAE-519A-4A4B-8951-D533D7EE10D2}" srcId="{C17EA81B-EE8F-4BEA-9D93-831900C89C00}" destId="{B3682DF8-B13F-4D23-A951-51F756A0BD39}" srcOrd="1" destOrd="0" parTransId="{7D99BC6E-9252-465B-AE82-CA13DDF59E57}" sibTransId="{55093F98-8BF1-42AA-9BD8-40C58D2B2188}"/>
    <dgm:cxn modelId="{B5B1F33E-F581-4DF4-891E-20E8A89C8F3A}" type="presOf" srcId="{B3682DF8-B13F-4D23-A951-51F756A0BD39}" destId="{8C4A7715-D8F8-4D2B-94CE-98F25CB35172}" srcOrd="0" destOrd="1" presId="urn:microsoft.com/office/officeart/2005/8/layout/hProcess4#1"/>
    <dgm:cxn modelId="{888C7E02-9E5D-48AA-B818-00C71A5BEB78}" type="presParOf" srcId="{7894115B-AABB-46F2-A52E-C27597016790}" destId="{56D916F2-6768-419D-835D-0E92CC7C803C}" srcOrd="0" destOrd="0" presId="urn:microsoft.com/office/officeart/2005/8/layout/hProcess4#1"/>
    <dgm:cxn modelId="{AAC5D332-410E-46A6-B376-91EFDC8677F8}" type="presParOf" srcId="{7894115B-AABB-46F2-A52E-C27597016790}" destId="{ECD0F423-0D40-44D8-AF71-D97C3F9DF26B}" srcOrd="1" destOrd="0" presId="urn:microsoft.com/office/officeart/2005/8/layout/hProcess4#1"/>
    <dgm:cxn modelId="{275B26EE-C1E1-4B0E-A316-F3C9A99EA717}" type="presParOf" srcId="{7894115B-AABB-46F2-A52E-C27597016790}" destId="{77157E72-C09D-4CF2-AEC0-0324FBF39226}" srcOrd="2" destOrd="0" presId="urn:microsoft.com/office/officeart/2005/8/layout/hProcess4#1"/>
    <dgm:cxn modelId="{4E183A21-AB9A-4D65-A718-6A69D826CF9F}" type="presParOf" srcId="{77157E72-C09D-4CF2-AEC0-0324FBF39226}" destId="{29C62E5B-77E6-4FD6-95C8-E16514EA592F}" srcOrd="0" destOrd="0" presId="urn:microsoft.com/office/officeart/2005/8/layout/hProcess4#1"/>
    <dgm:cxn modelId="{95238F73-18DE-4195-9C5D-8128A058CC5B}" type="presParOf" srcId="{29C62E5B-77E6-4FD6-95C8-E16514EA592F}" destId="{24BEEBBD-4900-44F6-A6F9-3F722A9F3012}" srcOrd="0" destOrd="0" presId="urn:microsoft.com/office/officeart/2005/8/layout/hProcess4#1"/>
    <dgm:cxn modelId="{46E0B7D8-8B6D-481D-ABDA-232B0C175287}" type="presParOf" srcId="{29C62E5B-77E6-4FD6-95C8-E16514EA592F}" destId="{EA4C33C9-9B7B-4236-9D97-1954A4D46745}" srcOrd="1" destOrd="0" presId="urn:microsoft.com/office/officeart/2005/8/layout/hProcess4#1"/>
    <dgm:cxn modelId="{BBBE64CC-4337-421E-B882-D57BFB8CD733}" type="presParOf" srcId="{29C62E5B-77E6-4FD6-95C8-E16514EA592F}" destId="{1E8A37B1-D464-40AA-8171-F21D027B523A}" srcOrd="2" destOrd="0" presId="urn:microsoft.com/office/officeart/2005/8/layout/hProcess4#1"/>
    <dgm:cxn modelId="{C1E7D5FF-8B10-4A13-8A73-FBA80EADE4A6}" type="presParOf" srcId="{29C62E5B-77E6-4FD6-95C8-E16514EA592F}" destId="{50F89035-D090-4CAD-827E-5FE864D0CC7D}" srcOrd="3" destOrd="0" presId="urn:microsoft.com/office/officeart/2005/8/layout/hProcess4#1"/>
    <dgm:cxn modelId="{9027BF5D-0FF9-49A9-A27C-2ABDAD2CBAD4}" type="presParOf" srcId="{29C62E5B-77E6-4FD6-95C8-E16514EA592F}" destId="{920CA769-40FC-4401-A1E0-FD4D856E9B21}" srcOrd="4" destOrd="0" presId="urn:microsoft.com/office/officeart/2005/8/layout/hProcess4#1"/>
    <dgm:cxn modelId="{7C0E3EFA-79CF-45A1-AB7B-4DDD09759949}" type="presParOf" srcId="{77157E72-C09D-4CF2-AEC0-0324FBF39226}" destId="{B871E909-CC84-4270-8398-F5F049AEA932}" srcOrd="1" destOrd="0" presId="urn:microsoft.com/office/officeart/2005/8/layout/hProcess4#1"/>
    <dgm:cxn modelId="{5BE3883D-D927-487A-8134-BDC1C815A818}" type="presParOf" srcId="{77157E72-C09D-4CF2-AEC0-0324FBF39226}" destId="{5381038C-A52C-40F2-AE25-892F98A4F272}" srcOrd="2" destOrd="0" presId="urn:microsoft.com/office/officeart/2005/8/layout/hProcess4#1"/>
    <dgm:cxn modelId="{62C3D7FE-B540-42FF-B35A-DA4A5AD88D6B}" type="presParOf" srcId="{5381038C-A52C-40F2-AE25-892F98A4F272}" destId="{8C60EF28-DEE2-471E-9110-F1DE84254762}" srcOrd="0" destOrd="0" presId="urn:microsoft.com/office/officeart/2005/8/layout/hProcess4#1"/>
    <dgm:cxn modelId="{8C3510F6-6869-4CE2-87EC-2B62CA6D95A5}" type="presParOf" srcId="{5381038C-A52C-40F2-AE25-892F98A4F272}" destId="{8C4A7715-D8F8-4D2B-94CE-98F25CB35172}" srcOrd="1" destOrd="0" presId="urn:microsoft.com/office/officeart/2005/8/layout/hProcess4#1"/>
    <dgm:cxn modelId="{5C0C4709-5EE8-4064-893E-2108C9AEADEE}" type="presParOf" srcId="{5381038C-A52C-40F2-AE25-892F98A4F272}" destId="{E6E63E6B-9802-4903-9CE3-5D4A716AEA02}" srcOrd="2" destOrd="0" presId="urn:microsoft.com/office/officeart/2005/8/layout/hProcess4#1"/>
    <dgm:cxn modelId="{73EB41EE-9EAE-4A33-92B1-C1D4950E3E8D}" type="presParOf" srcId="{5381038C-A52C-40F2-AE25-892F98A4F272}" destId="{D48BF050-6660-4D4F-AF7C-757C782402D6}" srcOrd="3" destOrd="0" presId="urn:microsoft.com/office/officeart/2005/8/layout/hProcess4#1"/>
    <dgm:cxn modelId="{7216E31C-84BE-4A45-A5F0-D23DC1FAC817}" type="presParOf" srcId="{5381038C-A52C-40F2-AE25-892F98A4F272}" destId="{0D59B193-1E3C-4187-9E9F-A2912DCADAC6}" srcOrd="4" destOrd="0" presId="urn:microsoft.com/office/officeart/2005/8/layout/hProcess4#1"/>
    <dgm:cxn modelId="{62E8504D-B863-45D3-8795-2347312EE062}" type="presParOf" srcId="{77157E72-C09D-4CF2-AEC0-0324FBF39226}" destId="{FB15DAFD-B404-4CB3-9791-947A7CB3C00D}" srcOrd="3" destOrd="0" presId="urn:microsoft.com/office/officeart/2005/8/layout/hProcess4#1"/>
    <dgm:cxn modelId="{1A82FBB1-8EFE-466C-A4D0-691682FE2BBC}" type="presParOf" srcId="{77157E72-C09D-4CF2-AEC0-0324FBF39226}" destId="{754F4C32-447F-4E14-8ED3-35A922A043A5}" srcOrd="4" destOrd="0" presId="urn:microsoft.com/office/officeart/2005/8/layout/hProcess4#1"/>
    <dgm:cxn modelId="{95E1A78B-56C4-4A59-BDE4-DBDA5E619384}" type="presParOf" srcId="{754F4C32-447F-4E14-8ED3-35A922A043A5}" destId="{020AEDA5-DA09-4A53-AF58-AED2EF90E935}" srcOrd="0" destOrd="0" presId="urn:microsoft.com/office/officeart/2005/8/layout/hProcess4#1"/>
    <dgm:cxn modelId="{5C634CF8-D40E-4826-865C-D1AAFB121187}" type="presParOf" srcId="{754F4C32-447F-4E14-8ED3-35A922A043A5}" destId="{0428F0A0-98D5-457A-BE43-28F46915FA56}" srcOrd="1" destOrd="0" presId="urn:microsoft.com/office/officeart/2005/8/layout/hProcess4#1"/>
    <dgm:cxn modelId="{FEBE50FC-B304-4C73-8216-3905FF8BF2A0}" type="presParOf" srcId="{754F4C32-447F-4E14-8ED3-35A922A043A5}" destId="{F4682735-7E21-4BD6-A94E-5C31E3B718FD}" srcOrd="2" destOrd="0" presId="urn:microsoft.com/office/officeart/2005/8/layout/hProcess4#1"/>
    <dgm:cxn modelId="{7005936F-88E4-49C0-80DE-9A5A05C81A31}" type="presParOf" srcId="{754F4C32-447F-4E14-8ED3-35A922A043A5}" destId="{E8647766-AE1D-45F8-B3AB-5EEE3BDE8498}" srcOrd="3" destOrd="0" presId="urn:microsoft.com/office/officeart/2005/8/layout/hProcess4#1"/>
    <dgm:cxn modelId="{431E3BEE-54D3-4874-B897-0E89644F4E00}" type="presParOf" srcId="{754F4C32-447F-4E14-8ED3-35A922A043A5}" destId="{96D6127B-1D73-45CB-82BD-67878CD7892E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9558-9A0D-4777-9B5C-1F8CC5A904D0}">
      <dsp:nvSpPr>
        <dsp:cNvPr id="0" name=""/>
        <dsp:cNvSpPr/>
      </dsp:nvSpPr>
      <dsp:spPr>
        <a:xfrm rot="5400000">
          <a:off x="265517" y="2295072"/>
          <a:ext cx="999480" cy="11378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3DBAD-9628-4182-98C9-C3F56A96B563}">
      <dsp:nvSpPr>
        <dsp:cNvPr id="0" name=""/>
        <dsp:cNvSpPr/>
      </dsp:nvSpPr>
      <dsp:spPr>
        <a:xfrm>
          <a:off x="716" y="1187129"/>
          <a:ext cx="1682536" cy="117772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vi-VN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vi-VN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18" y="1244631"/>
        <a:ext cx="1567532" cy="1062716"/>
      </dsp:txXfrm>
    </dsp:sp>
    <dsp:sp modelId="{CF563743-F0CD-43FF-8ED9-181590D5AEC7}">
      <dsp:nvSpPr>
        <dsp:cNvPr id="0" name=""/>
        <dsp:cNvSpPr/>
      </dsp:nvSpPr>
      <dsp:spPr>
        <a:xfrm>
          <a:off x="1683252" y="1299451"/>
          <a:ext cx="1223716" cy="95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b="1" kern="1200">
              <a:latin typeface="Arial" panose="020B0604020202020204" pitchFamily="34" charset="0"/>
              <a:cs typeface="Arial" panose="020B0604020202020204" pitchFamily="34" charset="0"/>
            </a:rPr>
            <a:t>SXHD</a:t>
          </a:r>
        </a:p>
      </dsp:txBody>
      <dsp:txXfrm>
        <a:off x="1683252" y="1299451"/>
        <a:ext cx="1223716" cy="951885"/>
      </dsp:txXfrm>
    </dsp:sp>
    <dsp:sp modelId="{A3E57910-EB90-4850-9A4E-8662A513D003}">
      <dsp:nvSpPr>
        <dsp:cNvPr id="0" name=""/>
        <dsp:cNvSpPr/>
      </dsp:nvSpPr>
      <dsp:spPr>
        <a:xfrm rot="5400000">
          <a:off x="1660519" y="3618041"/>
          <a:ext cx="999480" cy="11378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2340680"/>
            <a:satOff val="65970"/>
            <a:lumOff val="198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4FC6F-67B2-4C23-BD82-FF5779C49F32}">
      <dsp:nvSpPr>
        <dsp:cNvPr id="0" name=""/>
        <dsp:cNvSpPr/>
      </dsp:nvSpPr>
      <dsp:spPr>
        <a:xfrm>
          <a:off x="1395717" y="2510098"/>
          <a:ext cx="1682536" cy="117772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vi-VN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vi-VN" alt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3219" y="2567600"/>
        <a:ext cx="1567532" cy="1062716"/>
      </dsp:txXfrm>
    </dsp:sp>
    <dsp:sp modelId="{8F521252-50A6-4EA9-AC51-762FFBA643C9}">
      <dsp:nvSpPr>
        <dsp:cNvPr id="0" name=""/>
        <dsp:cNvSpPr/>
      </dsp:nvSpPr>
      <dsp:spPr>
        <a:xfrm>
          <a:off x="3078253" y="2622420"/>
          <a:ext cx="1223716" cy="95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b="1" kern="1200">
              <a:latin typeface="Arial" panose="020B0604020202020204" pitchFamily="34" charset="0"/>
              <a:cs typeface="Arial" panose="020B0604020202020204" pitchFamily="34" charset="0"/>
            </a:rPr>
            <a:t>SXHD cảnh báo</a:t>
          </a:r>
        </a:p>
      </dsp:txBody>
      <dsp:txXfrm>
        <a:off x="3078253" y="2622420"/>
        <a:ext cx="1223716" cy="951885"/>
      </dsp:txXfrm>
    </dsp:sp>
    <dsp:sp modelId="{54F8B79A-809C-4F22-B417-84B1257C574F}">
      <dsp:nvSpPr>
        <dsp:cNvPr id="0" name=""/>
        <dsp:cNvSpPr/>
      </dsp:nvSpPr>
      <dsp:spPr>
        <a:xfrm>
          <a:off x="2790718" y="3833067"/>
          <a:ext cx="1682536" cy="117772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vi-VN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vi-VN" alt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8220" y="3890569"/>
        <a:ext cx="1567532" cy="1062716"/>
      </dsp:txXfrm>
    </dsp:sp>
    <dsp:sp modelId="{77AE5A4C-F18E-45E4-8C28-51A262A9F8A9}">
      <dsp:nvSpPr>
        <dsp:cNvPr id="0" name=""/>
        <dsp:cNvSpPr/>
      </dsp:nvSpPr>
      <dsp:spPr>
        <a:xfrm>
          <a:off x="4473255" y="3945389"/>
          <a:ext cx="1223716" cy="95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b="1" kern="1200">
              <a:latin typeface="Arial" panose="020B0604020202020204" pitchFamily="34" charset="0"/>
              <a:cs typeface="Arial" panose="020B0604020202020204" pitchFamily="34" charset="0"/>
            </a:rPr>
            <a:t>SXHD nặng</a:t>
          </a:r>
        </a:p>
      </dsp:txBody>
      <dsp:txXfrm>
        <a:off x="4473255" y="3945389"/>
        <a:ext cx="1223716" cy="9518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7A055-FAB8-44A4-BE1D-C05AC735A54A}">
      <dsp:nvSpPr>
        <dsp:cNvPr id="0" name=""/>
        <dsp:cNvSpPr/>
      </dsp:nvSpPr>
      <dsp:spPr>
        <a:xfrm>
          <a:off x="17083" y="916278"/>
          <a:ext cx="5890717" cy="8579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619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Thoát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83" y="1130756"/>
        <a:ext cx="5676239" cy="428956"/>
      </dsp:txXfrm>
    </dsp:sp>
    <dsp:sp modelId="{9177BA69-E987-447A-9329-B4F2DF61A932}">
      <dsp:nvSpPr>
        <dsp:cNvPr id="0" name=""/>
        <dsp:cNvSpPr/>
      </dsp:nvSpPr>
      <dsp:spPr>
        <a:xfrm>
          <a:off x="17083" y="1577853"/>
          <a:ext cx="1814341" cy="1652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Tái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83" y="1577853"/>
        <a:ext cx="1814341" cy="1652656"/>
      </dsp:txXfrm>
    </dsp:sp>
    <dsp:sp modelId="{5B0C90E0-9C21-4506-A6E0-4BE09BCCC0F6}">
      <dsp:nvSpPr>
        <dsp:cNvPr id="0" name=""/>
        <dsp:cNvSpPr/>
      </dsp:nvSpPr>
      <dsp:spPr>
        <a:xfrm>
          <a:off x="1831424" y="1202249"/>
          <a:ext cx="4076376" cy="8579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619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1424" y="1416727"/>
        <a:ext cx="3861898" cy="428956"/>
      </dsp:txXfrm>
    </dsp:sp>
    <dsp:sp modelId="{0BE6C7DD-6D2E-4644-91F4-DFB1413DED14}">
      <dsp:nvSpPr>
        <dsp:cNvPr id="0" name=""/>
        <dsp:cNvSpPr/>
      </dsp:nvSpPr>
      <dsp:spPr>
        <a:xfrm>
          <a:off x="1831424" y="1863824"/>
          <a:ext cx="1814341" cy="1652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tụ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1424" y="1863824"/>
        <a:ext cx="1814341" cy="1652656"/>
      </dsp:txXfrm>
    </dsp:sp>
    <dsp:sp modelId="{3E915BA4-086A-4D72-9BAC-E5E118FBC092}">
      <dsp:nvSpPr>
        <dsp:cNvPr id="0" name=""/>
        <dsp:cNvSpPr/>
      </dsp:nvSpPr>
      <dsp:spPr>
        <a:xfrm>
          <a:off x="3645765" y="1488220"/>
          <a:ext cx="2262035" cy="8579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619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5765" y="1702698"/>
        <a:ext cx="2047557" cy="428956"/>
      </dsp:txXfrm>
    </dsp:sp>
    <dsp:sp modelId="{36A7F2AD-C9A3-47E1-A95F-B2519394C6A7}">
      <dsp:nvSpPr>
        <dsp:cNvPr id="0" name=""/>
        <dsp:cNvSpPr/>
      </dsp:nvSpPr>
      <dsp:spPr>
        <a:xfrm>
          <a:off x="3645765" y="2149795"/>
          <a:ext cx="1814341" cy="1628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Tim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Hô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5765" y="2149795"/>
        <a:ext cx="1814341" cy="16284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DA376-B3C4-4A34-AE7C-3BE915C10E89}">
      <dsp:nvSpPr>
        <dsp:cNvPr id="0" name=""/>
        <dsp:cNvSpPr/>
      </dsp:nvSpPr>
      <dsp:spPr>
        <a:xfrm>
          <a:off x="1133362" y="893826"/>
          <a:ext cx="2711998" cy="1717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BN thường tỉnh táo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HATT bình thường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Chưa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trừ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</a:p>
      </dsp:txBody>
      <dsp:txXfrm>
        <a:off x="1172888" y="933352"/>
        <a:ext cx="2632946" cy="1270450"/>
      </dsp:txXfrm>
    </dsp:sp>
    <dsp:sp modelId="{2F7ECE06-7D94-48FD-AC30-64B3158C296A}">
      <dsp:nvSpPr>
        <dsp:cNvPr id="0" name=""/>
        <dsp:cNvSpPr/>
      </dsp:nvSpPr>
      <dsp:spPr>
        <a:xfrm rot="20849025">
          <a:off x="2421493" y="807430"/>
          <a:ext cx="3186593" cy="2791266"/>
        </a:xfrm>
        <a:prstGeom prst="leftCircularArrow">
          <a:avLst>
            <a:gd name="adj1" fmla="val 3010"/>
            <a:gd name="adj2" fmla="val 369131"/>
            <a:gd name="adj3" fmla="val 2144642"/>
            <a:gd name="adj4" fmla="val 9024489"/>
            <a:gd name="adj5" fmla="val 3511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E42A-65AA-4306-A382-DF7898DDB391}">
      <dsp:nvSpPr>
        <dsp:cNvPr id="0" name=""/>
        <dsp:cNvSpPr/>
      </dsp:nvSpPr>
      <dsp:spPr>
        <a:xfrm>
          <a:off x="1921430" y="2243328"/>
          <a:ext cx="1829998" cy="73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sai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2989" y="2264887"/>
        <a:ext cx="1786880" cy="692974"/>
      </dsp:txXfrm>
    </dsp:sp>
    <dsp:sp modelId="{03AF06C5-9141-4B88-A4A3-A711DD2AA91C}">
      <dsp:nvSpPr>
        <dsp:cNvPr id="0" name=""/>
        <dsp:cNvSpPr/>
      </dsp:nvSpPr>
      <dsp:spPr>
        <a:xfrm>
          <a:off x="4245411" y="893826"/>
          <a:ext cx="2622225" cy="1717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Sốc mất bù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Suy đa tạng          </a:t>
          </a:r>
          <a:r>
            <a:rPr lang="sv-SE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sv-SE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khó xử trí</a:t>
          </a:r>
          <a:endParaRPr lang="en-US" sz="1800" kern="1200" dirty="0"/>
        </a:p>
      </dsp:txBody>
      <dsp:txXfrm>
        <a:off x="4284937" y="1301398"/>
        <a:ext cx="2543173" cy="1270450"/>
      </dsp:txXfrm>
    </dsp:sp>
    <dsp:sp modelId="{2CB3FFE9-E5FC-418D-BED1-AD152051D9B8}">
      <dsp:nvSpPr>
        <dsp:cNvPr id="0" name=""/>
        <dsp:cNvSpPr/>
      </dsp:nvSpPr>
      <dsp:spPr>
        <a:xfrm>
          <a:off x="5045946" y="525779"/>
          <a:ext cx="1715290" cy="73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7505" y="547338"/>
        <a:ext cx="1672172" cy="692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7210-EF4D-41D8-9146-9A9B3C7ADE2C}">
      <dsp:nvSpPr>
        <dsp:cNvPr id="0" name=""/>
        <dsp:cNvSpPr/>
      </dsp:nvSpPr>
      <dsp:spPr>
        <a:xfrm rot="5400000">
          <a:off x="7136017" y="-3208879"/>
          <a:ext cx="1156713" cy="7595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</a:rPr>
            <a:t>T</a:t>
          </a:r>
          <a:r>
            <a:rPr lang="vi-VN" altLang="ko-KR" sz="2000" kern="1200" dirty="0" smtClean="0">
              <a:latin typeface="Arial" panose="020B0604020202020204" pitchFamily="34" charset="0"/>
              <a:ea typeface="Gulim" pitchFamily="34" charset="-127"/>
            </a:rPr>
            <a:t>ăng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</a:rPr>
            <a:t> TTTM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</a:rPr>
            <a:t>nhưng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</a:rPr>
            <a:t>không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</a:rPr>
            <a:t>được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</a:rPr>
            <a:t>bù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</a:rPr>
            <a:t>đủ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</a:rPr>
            <a:t>dịch</a:t>
          </a:r>
          <a:endParaRPr lang="en-US" sz="2000" kern="1200" dirty="0"/>
        </a:p>
      </dsp:txBody>
      <dsp:txXfrm rot="-5400000">
        <a:off x="3916630" y="66974"/>
        <a:ext cx="7539022" cy="1043781"/>
      </dsp:txXfrm>
    </dsp:sp>
    <dsp:sp modelId="{78C1B229-73FD-4FA8-9D64-5F975FCFD495}">
      <dsp:nvSpPr>
        <dsp:cNvPr id="0" name=""/>
        <dsp:cNvSpPr/>
      </dsp:nvSpPr>
      <dsp:spPr>
        <a:xfrm>
          <a:off x="355831" y="2847"/>
          <a:ext cx="3560798" cy="11720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045" y="60061"/>
        <a:ext cx="3446370" cy="1057607"/>
      </dsp:txXfrm>
    </dsp:sp>
    <dsp:sp modelId="{CAD56740-D0D5-4190-87BE-AC88D4FB230A}">
      <dsp:nvSpPr>
        <dsp:cNvPr id="0" name=""/>
        <dsp:cNvSpPr/>
      </dsp:nvSpPr>
      <dsp:spPr>
        <a:xfrm rot="5400000">
          <a:off x="7140745" y="-1870704"/>
          <a:ext cx="1147257" cy="75954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ình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xảy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ra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sau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khi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huyết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động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đã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ổn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định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tối</a:t>
          </a:r>
          <a:r>
            <a:rPr lang="en-US" altLang="ko-KR" sz="2000" kern="1200" dirty="0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thiểu</a:t>
          </a: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 giờ</a:t>
          </a:r>
          <a:r>
            <a:rPr lang="en-US" altLang="ko-K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so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16630" y="1409415"/>
        <a:ext cx="7539484" cy="1035249"/>
      </dsp:txXfrm>
    </dsp:sp>
    <dsp:sp modelId="{39F9287E-C9C9-4AEF-9C6B-163C9151180B}">
      <dsp:nvSpPr>
        <dsp:cNvPr id="0" name=""/>
        <dsp:cNvSpPr/>
      </dsp:nvSpPr>
      <dsp:spPr>
        <a:xfrm>
          <a:off x="355831" y="1337254"/>
          <a:ext cx="3560798" cy="11795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413" y="1394836"/>
        <a:ext cx="3445634" cy="1064405"/>
      </dsp:txXfrm>
    </dsp:sp>
    <dsp:sp modelId="{B47CAC90-7D71-4BA2-AA90-7B3B080932C3}">
      <dsp:nvSpPr>
        <dsp:cNvPr id="0" name=""/>
        <dsp:cNvSpPr/>
      </dsp:nvSpPr>
      <dsp:spPr>
        <a:xfrm rot="5400000">
          <a:off x="6415353" y="235231"/>
          <a:ext cx="2597956" cy="75954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Sốt lúc vào sốc, nhất là sốt &gt;39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  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[1,2]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 tri 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giác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có nguy cơ tử vong cao 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[4]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Xuất huyết tiêu hóa 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 3-5]</a:t>
          </a:r>
          <a:endParaRPr lang="en-US" altLang="ko-KR" sz="2000" kern="12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Ngày</a:t>
          </a:r>
          <a:r>
            <a:rPr lang="en-US" altLang="ko-KR" sz="2000" kern="12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vào</a:t>
          </a:r>
          <a:r>
            <a:rPr lang="en-US" altLang="ko-KR" sz="2000" kern="12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sốc</a:t>
          </a:r>
          <a:r>
            <a:rPr lang="en-US" altLang="ko-KR" sz="2000" kern="12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sớm</a:t>
          </a:r>
          <a:r>
            <a:rPr lang="en-US" altLang="ko-KR" sz="2000" kern="12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N 4-5 </a:t>
          </a:r>
          <a:r>
            <a:rPr lang="en-US" altLang="ko-KR" sz="2000" kern="12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[</a:t>
          </a:r>
          <a:r>
            <a:rPr lang="vi-VN" altLang="ko-KR" sz="2000" kern="12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2</a:t>
          </a:r>
          <a:r>
            <a:rPr lang="en-US" altLang="ko-KR" sz="2000" kern="12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kern="12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3</a:t>
          </a:r>
          <a:r>
            <a:rPr lang="en-US" altLang="ko-KR" sz="2000" kern="12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kern="12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5</a:t>
          </a:r>
          <a:r>
            <a:rPr lang="en-US" altLang="ko-KR" sz="2000" kern="1200" baseline="30000" dirty="0" smtClean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]</a:t>
          </a:r>
          <a:endParaRPr lang="en-US" altLang="ko-KR" sz="2000" kern="12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M&gt;120l/ph, HA kẹp ≤10mmHg lúc vào sốc lần đầu 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 3-4]</a:t>
          </a:r>
          <a:endParaRPr lang="vi-VN" altLang="ko-K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altLang="ko-K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hời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HA</a:t>
          </a: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trở về </a:t>
          </a:r>
          <a:r>
            <a:rPr lang="en-US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BT</a:t>
          </a: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kéo dài 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[1]</a:t>
          </a:r>
          <a:endParaRPr lang="vi-VN" altLang="ko-K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Thời gian từ lúc sốc đến khi tiểu được lần đầu &gt; 8 giờ 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[4</a:t>
          </a:r>
          <a:r>
            <a:rPr lang="en-US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endParaRPr lang="vi-VN" altLang="ko-KR" sz="200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Chênh lệch DTHC T0 - T6 ≤10% </a:t>
          </a:r>
          <a:r>
            <a:rPr lang="vi-VN" altLang="ko-KR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[1, 5]</a:t>
          </a:r>
          <a:endParaRPr lang="vi-VN" altLang="ko-KR" sz="200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16587" y="2860819"/>
        <a:ext cx="7468666" cy="2344312"/>
      </dsp:txXfrm>
    </dsp:sp>
    <dsp:sp modelId="{E97153FD-FDF3-48D2-8955-E9D8B10A1293}">
      <dsp:nvSpPr>
        <dsp:cNvPr id="0" name=""/>
        <dsp:cNvSpPr/>
      </dsp:nvSpPr>
      <dsp:spPr>
        <a:xfrm>
          <a:off x="355831" y="2679196"/>
          <a:ext cx="3560755" cy="27075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003" y="2811368"/>
        <a:ext cx="3296411" cy="2443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336A0-5BD4-4828-88F4-EACF259256AA}">
      <dsp:nvSpPr>
        <dsp:cNvPr id="0" name=""/>
        <dsp:cNvSpPr/>
      </dsp:nvSpPr>
      <dsp:spPr>
        <a:xfrm>
          <a:off x="4046727" y="565"/>
          <a:ext cx="6070092" cy="22041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Tình trạng huyết động không ổn định ≥ 6 giờ hoặc đã bù đủ dịch 40-60ml/kg hoặc tái sốc nhiều lần</a:t>
          </a:r>
          <a:endParaRPr lang="en-US" altLang="en-US" sz="2000" kern="1200" cap="none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Tỷ lệ sốc kéo dài: 15 - 25%(TE), 6,5% (NL)</a:t>
          </a:r>
        </a:p>
      </dsp:txBody>
      <dsp:txXfrm>
        <a:off x="4046727" y="276080"/>
        <a:ext cx="5243547" cy="1653091"/>
      </dsp:txXfrm>
    </dsp:sp>
    <dsp:sp modelId="{3E5C28D6-E517-43C8-8FB4-28F9D62E9CD5}">
      <dsp:nvSpPr>
        <dsp:cNvPr id="0" name=""/>
        <dsp:cNvSpPr/>
      </dsp:nvSpPr>
      <dsp:spPr>
        <a:xfrm>
          <a:off x="0" y="565"/>
          <a:ext cx="4046728" cy="22041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kern="1200">
              <a:latin typeface="Arial" panose="020B0604020202020204" pitchFamily="34" charset="0"/>
              <a:cs typeface="Arial" panose="020B0604020202020204" pitchFamily="34" charset="0"/>
            </a:rPr>
            <a:t>ĐỊNH NGHĨA</a:t>
          </a:r>
        </a:p>
      </dsp:txBody>
      <dsp:txXfrm>
        <a:off x="107596" y="108161"/>
        <a:ext cx="3831536" cy="1988929"/>
      </dsp:txXfrm>
    </dsp:sp>
    <dsp:sp modelId="{D74634E7-CFBB-41DF-86D8-912CF6A570D6}">
      <dsp:nvSpPr>
        <dsp:cNvPr id="0" name=""/>
        <dsp:cNvSpPr/>
      </dsp:nvSpPr>
      <dsp:spPr>
        <a:xfrm>
          <a:off x="4046727" y="2425098"/>
          <a:ext cx="6070092" cy="22041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Tăng TTTM nhưng </a:t>
          </a:r>
          <a:r>
            <a:rPr lang="en-US" altLang="ko-KR" sz="2400" kern="120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  <a:sym typeface="+mn-ea"/>
            </a:rPr>
            <a:t>không được bù đủ dịch</a:t>
          </a:r>
          <a:endParaRPr lang="en-US" altLang="ko-KR" sz="2400" kern="1200" cap="none">
            <a:latin typeface="Arial" panose="020B0604020202020204" pitchFamily="34" charset="0"/>
            <a:ea typeface="Gulim" pitchFamily="34" charset="-127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</a:t>
          </a:r>
          <a:r>
            <a:rPr lang="vi-VN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 </a:t>
          </a: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không được phát hiện sớm</a:t>
          </a:r>
          <a:endParaRPr lang="en-US" altLang="en-US" sz="2400" kern="1200" cap="none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Tổn thương tạng</a:t>
          </a:r>
        </a:p>
      </dsp:txBody>
      <dsp:txXfrm>
        <a:off x="4046727" y="2700613"/>
        <a:ext cx="5243547" cy="1653091"/>
      </dsp:txXfrm>
    </dsp:sp>
    <dsp:sp modelId="{5374CFFA-4AFA-4C8B-A17E-2A83A494C838}">
      <dsp:nvSpPr>
        <dsp:cNvPr id="0" name=""/>
        <dsp:cNvSpPr/>
      </dsp:nvSpPr>
      <dsp:spPr>
        <a:xfrm>
          <a:off x="0" y="2425098"/>
          <a:ext cx="4046728" cy="2204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kern="1200"/>
            <a:t>NGUYÊN NHÂN</a:t>
          </a:r>
        </a:p>
      </dsp:txBody>
      <dsp:txXfrm>
        <a:off x="107596" y="2532694"/>
        <a:ext cx="3831536" cy="1988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7FB61-1875-4BD6-A2A7-4F6A55EAC3BA}">
      <dsp:nvSpPr>
        <dsp:cNvPr id="0" name=""/>
        <dsp:cNvSpPr/>
      </dsp:nvSpPr>
      <dsp:spPr>
        <a:xfrm rot="5400000">
          <a:off x="-237636" y="242170"/>
          <a:ext cx="1584241" cy="11089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>
              <a:latin typeface="Arial" panose="020B0604020202020204" pitchFamily="34" charset="0"/>
              <a:cs typeface="Arial" panose="020B0604020202020204" pitchFamily="34" charset="0"/>
            </a:rPr>
            <a:t>Định </a:t>
          </a:r>
          <a:r>
            <a:rPr lang="vi-VN" sz="1600" kern="1200">
              <a:cs typeface="Arial" panose="020B0604020202020204" pitchFamily="34" charset="0"/>
            </a:rPr>
            <a:t>nghĩa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>
              <a:cs typeface="Arial" panose="020B0604020202020204" pitchFamily="34" charset="0"/>
            </a:rPr>
            <a:t>người lớn</a:t>
          </a:r>
        </a:p>
      </dsp:txBody>
      <dsp:txXfrm rot="-5400000">
        <a:off x="1" y="559017"/>
        <a:ext cx="1108968" cy="475273"/>
      </dsp:txXfrm>
    </dsp:sp>
    <dsp:sp modelId="{470838BA-8C34-431C-B983-4043FE7FFA08}">
      <dsp:nvSpPr>
        <dsp:cNvPr id="0" name=""/>
        <dsp:cNvSpPr/>
      </dsp:nvSpPr>
      <dsp:spPr>
        <a:xfrm rot="5400000">
          <a:off x="4986302" y="-3872799"/>
          <a:ext cx="1030298" cy="8784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>
              <a:latin typeface="Arial" panose="020B0604020202020204" pitchFamily="34" charset="0"/>
              <a:cs typeface="Arial" panose="020B0604020202020204" pitchFamily="34" charset="0"/>
            </a:rPr>
            <a:t>Người lớn &gt;= 16 tuổi</a:t>
          </a:r>
        </a:p>
      </dsp:txBody>
      <dsp:txXfrm rot="-5400000">
        <a:off x="1108969" y="54829"/>
        <a:ext cx="8734671" cy="929708"/>
      </dsp:txXfrm>
    </dsp:sp>
    <dsp:sp modelId="{A16E3110-57E1-4619-A55C-DCD0DD5CE084}">
      <dsp:nvSpPr>
        <dsp:cNvPr id="0" name=""/>
        <dsp:cNvSpPr/>
      </dsp:nvSpPr>
      <dsp:spPr>
        <a:xfrm rot="5400000">
          <a:off x="-237636" y="1682953"/>
          <a:ext cx="1584241" cy="11089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Cô đặc máu</a:t>
          </a:r>
        </a:p>
      </dsp:txBody>
      <dsp:txXfrm rot="-5400000">
        <a:off x="1" y="1999800"/>
        <a:ext cx="1108968" cy="475273"/>
      </dsp:txXfrm>
    </dsp:sp>
    <dsp:sp modelId="{544D3F38-216B-445A-B1B9-8008AEDB7A9D}">
      <dsp:nvSpPr>
        <dsp:cNvPr id="0" name=""/>
        <dsp:cNvSpPr/>
      </dsp:nvSpPr>
      <dsp:spPr>
        <a:xfrm rot="5400000">
          <a:off x="4986573" y="-2432287"/>
          <a:ext cx="1029756" cy="8784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Hct tăng &gt; 20% so với trị số ban đầu của người bệnh hoặc so vơi GTTB dân số cùng lứa tuổi</a:t>
          </a: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Hematocrit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nền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nam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43%,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nữ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38%</a:t>
          </a:r>
        </a:p>
      </dsp:txBody>
      <dsp:txXfrm rot="-5400000">
        <a:off x="1108969" y="1495586"/>
        <a:ext cx="8734697" cy="929218"/>
      </dsp:txXfrm>
    </dsp:sp>
    <dsp:sp modelId="{722E1094-83C7-45E2-B20F-DB9D09AD94F0}">
      <dsp:nvSpPr>
        <dsp:cNvPr id="0" name=""/>
        <dsp:cNvSpPr/>
      </dsp:nvSpPr>
      <dsp:spPr>
        <a:xfrm rot="5400000">
          <a:off x="-237636" y="3123737"/>
          <a:ext cx="1584241" cy="11089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Tái sốc</a:t>
          </a:r>
        </a:p>
      </dsp:txBody>
      <dsp:txXfrm rot="-5400000">
        <a:off x="1" y="3440584"/>
        <a:ext cx="1108968" cy="475273"/>
      </dsp:txXfrm>
    </dsp:sp>
    <dsp:sp modelId="{AC67BBE6-9B82-4D3D-BF22-48713AF46E9C}">
      <dsp:nvSpPr>
        <dsp:cNvPr id="0" name=""/>
        <dsp:cNvSpPr/>
      </dsp:nvSpPr>
      <dsp:spPr>
        <a:xfrm rot="5400000">
          <a:off x="4986573" y="-991503"/>
          <a:ext cx="1029756" cy="8784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latin typeface="Arial" panose="020B0604020202020204" pitchFamily="34" charset="0"/>
              <a:cs typeface="Arial" panose="020B0604020202020204" pitchFamily="34" charset="0"/>
            </a:rPr>
            <a:t>Tnh trạng sốc trở lại sau khi huyết động ổn định &gt; 6 giờ</a:t>
          </a:r>
        </a:p>
      </dsp:txBody>
      <dsp:txXfrm rot="-5400000">
        <a:off x="1108969" y="2936370"/>
        <a:ext cx="8734697" cy="929218"/>
      </dsp:txXfrm>
    </dsp:sp>
    <dsp:sp modelId="{95C8A2DE-C1F8-4D5A-A3A4-1DC2FA1C0073}">
      <dsp:nvSpPr>
        <dsp:cNvPr id="0" name=""/>
        <dsp:cNvSpPr/>
      </dsp:nvSpPr>
      <dsp:spPr>
        <a:xfrm rot="5400000">
          <a:off x="-237636" y="4564520"/>
          <a:ext cx="1584241" cy="11089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Chỉ định XN</a:t>
          </a:r>
        </a:p>
      </dsp:txBody>
      <dsp:txXfrm rot="-5400000">
        <a:off x="1" y="4881367"/>
        <a:ext cx="1108968" cy="475273"/>
      </dsp:txXfrm>
    </dsp:sp>
    <dsp:sp modelId="{BE17FEF5-EEE1-41BB-96FD-8FBB3FCF3860}">
      <dsp:nvSpPr>
        <dsp:cNvPr id="0" name=""/>
        <dsp:cNvSpPr/>
      </dsp:nvSpPr>
      <dsp:spPr>
        <a:xfrm rot="5400000">
          <a:off x="4986573" y="449279"/>
          <a:ext cx="1029756" cy="8784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Chẩn đoán xác định: tìm KN/ NS1 (không giới hạn&lt;N5) </a:t>
          </a:r>
        </a:p>
      </dsp:txBody>
      <dsp:txXfrm rot="-5400000">
        <a:off x="1108969" y="4377153"/>
        <a:ext cx="8734697" cy="929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3110-57E1-4619-A55C-DCD0DD5CE084}">
      <dsp:nvSpPr>
        <dsp:cNvPr id="0" name=""/>
        <dsp:cNvSpPr/>
      </dsp:nvSpPr>
      <dsp:spPr>
        <a:xfrm rot="5400000">
          <a:off x="-183909" y="187100"/>
          <a:ext cx="1226062" cy="85824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XH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nặng</a:t>
          </a:r>
        </a:p>
      </dsp:txBody>
      <dsp:txXfrm rot="-5400000">
        <a:off x="1" y="432313"/>
        <a:ext cx="858243" cy="367819"/>
      </dsp:txXfrm>
    </dsp:sp>
    <dsp:sp modelId="{544D3F38-216B-445A-B1B9-8008AEDB7A9D}">
      <dsp:nvSpPr>
        <dsp:cNvPr id="0" name=""/>
        <dsp:cNvSpPr/>
      </dsp:nvSpPr>
      <dsp:spPr>
        <a:xfrm rot="5400000">
          <a:off x="5557924" y="-4696489"/>
          <a:ext cx="797359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Chảy máu tiến triển + Huyết động (HĐ) không ổn định.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HĐ không ổn + Hct giảm nhanh (20%).   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Hct thấp khi vào sốc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</a:rPr>
            <a:t>Sốc không cải thiện sau bù dịch nhanh 40 - 60 ml/kg. Toan hóa máu kéo dài, xấu </a:t>
          </a:r>
        </a:p>
      </dsp:txBody>
      <dsp:txXfrm rot="-5400000">
        <a:off x="858243" y="42116"/>
        <a:ext cx="10157797" cy="719511"/>
      </dsp:txXfrm>
    </dsp:sp>
    <dsp:sp modelId="{722E1094-83C7-45E2-B20F-DB9D09AD94F0}">
      <dsp:nvSpPr>
        <dsp:cNvPr id="0" name=""/>
        <dsp:cNvSpPr/>
      </dsp:nvSpPr>
      <dsp:spPr>
        <a:xfrm rot="5400000">
          <a:off x="-183909" y="1297403"/>
          <a:ext cx="1226062" cy="8582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TT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thận cấp</a:t>
          </a:r>
        </a:p>
      </dsp:txBody>
      <dsp:txXfrm rot="-5400000">
        <a:off x="1" y="1542616"/>
        <a:ext cx="858243" cy="367819"/>
      </dsp:txXfrm>
    </dsp:sp>
    <dsp:sp modelId="{AC67BBE6-9B82-4D3D-BF22-48713AF46E9C}">
      <dsp:nvSpPr>
        <dsp:cNvPr id="0" name=""/>
        <dsp:cNvSpPr/>
      </dsp:nvSpPr>
      <dsp:spPr>
        <a:xfrm rot="5400000">
          <a:off x="5558134" y="-3586396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alt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Creatinine máu tăng </a:t>
          </a:r>
          <a:r>
            <a:rPr lang="vi-VN" alt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≥</a:t>
          </a:r>
          <a:r>
            <a:rPr lang="en-US" alt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0,3mg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%(26.5 mmol/l) trong 48 giờ, hoặc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Creatinine máu tăng </a:t>
          </a:r>
          <a:r>
            <a:rPr lang="vi-VN" alt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≥ 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1.5 giá trị nền hoặc trong 7 ngày trước đó, hoặc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Nước </a:t>
          </a:r>
          <a:r>
            <a:rPr lang="vi-VN" alt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tiểu</a:t>
          </a:r>
          <a:r>
            <a:rPr lang="en-US" alt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vi-VN" alt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&lt;</a:t>
          </a:r>
          <a:r>
            <a:rPr lang="en-US" alt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0</a:t>
          </a:r>
          <a:r>
            <a:rPr lang="vi-VN" alt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.5ml/kg/giờ 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trong 6 giờ</a:t>
          </a:r>
          <a:endParaRPr lang="vi-VN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244" y="1152397"/>
        <a:ext cx="10157818" cy="719134"/>
      </dsp:txXfrm>
    </dsp:sp>
    <dsp:sp modelId="{95C8A2DE-C1F8-4D5A-A3A4-1DC2FA1C0073}">
      <dsp:nvSpPr>
        <dsp:cNvPr id="0" name=""/>
        <dsp:cNvSpPr/>
      </dsp:nvSpPr>
      <dsp:spPr>
        <a:xfrm rot="5400000">
          <a:off x="-183909" y="2407707"/>
          <a:ext cx="1226062" cy="8582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Viêm cơ tim</a:t>
          </a:r>
        </a:p>
      </dsp:txBody>
      <dsp:txXfrm rot="-5400000">
        <a:off x="1" y="2652920"/>
        <a:ext cx="858243" cy="367819"/>
      </dsp:txXfrm>
    </dsp:sp>
    <dsp:sp modelId="{BE17FEF5-EEE1-41BB-96FD-8FBB3FCF3860}">
      <dsp:nvSpPr>
        <dsp:cNvPr id="0" name=""/>
        <dsp:cNvSpPr/>
      </dsp:nvSpPr>
      <dsp:spPr>
        <a:xfrm rot="5400000">
          <a:off x="5558134" y="-2476092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Đau ngực, khó thở, tim nhanh, sốc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</a:rPr>
            <a:t>tăng men tim, thay đổi ECG, hình ảnh/ siêu âm, Xq</a:t>
          </a:r>
        </a:p>
      </dsp:txBody>
      <dsp:txXfrm rot="-5400000">
        <a:off x="858244" y="2262701"/>
        <a:ext cx="10157818" cy="719134"/>
      </dsp:txXfrm>
    </dsp:sp>
    <dsp:sp modelId="{895DEE64-385F-4DCE-86E0-4EC95B8F5A90}">
      <dsp:nvSpPr>
        <dsp:cNvPr id="0" name=""/>
        <dsp:cNvSpPr/>
      </dsp:nvSpPr>
      <dsp:spPr>
        <a:xfrm rot="5400000">
          <a:off x="-183909" y="3518010"/>
          <a:ext cx="1226062" cy="85824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kern="12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kern="1200" dirty="0">
              <a:latin typeface="Arial" panose="020B0604020202020204" pitchFamily="34" charset="0"/>
              <a:cs typeface="Arial" panose="020B0604020202020204" pitchFamily="34" charset="0"/>
            </a:rPr>
            <a:t>thể não</a:t>
          </a:r>
        </a:p>
      </dsp:txBody>
      <dsp:txXfrm rot="-5400000">
        <a:off x="1" y="3763223"/>
        <a:ext cx="858243" cy="367819"/>
      </dsp:txXfrm>
    </dsp:sp>
    <dsp:sp modelId="{0D3C59ED-DACA-4D3A-A1C6-9993FE5C6AAE}">
      <dsp:nvSpPr>
        <dsp:cNvPr id="0" name=""/>
        <dsp:cNvSpPr/>
      </dsp:nvSpPr>
      <dsp:spPr>
        <a:xfrm rot="5400000">
          <a:off x="5558134" y="-1365789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>
              <a:latin typeface="Arial" panose="020B0604020202020204" pitchFamily="34" charset="0"/>
              <a:cs typeface="Arial" panose="020B0604020202020204" pitchFamily="34" charset="0"/>
            </a:rPr>
            <a:t>RLTG, co giật, dấu TK khu trú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>
              <a:latin typeface="Arial" panose="020B0604020202020204" pitchFamily="34" charset="0"/>
              <a:cs typeface="Arial" panose="020B0604020202020204" pitchFamily="34" charset="0"/>
            </a:rPr>
            <a:t>loại trừ nguyên nhân khác: hạ đường huyết, RL điện giải, kiềm toan, XH não, màng não, Viêm não màng não do nguyên nhân khác</a:t>
          </a:r>
        </a:p>
      </dsp:txBody>
      <dsp:txXfrm rot="-5400000">
        <a:off x="858244" y="3373004"/>
        <a:ext cx="10157818" cy="719134"/>
      </dsp:txXfrm>
    </dsp:sp>
    <dsp:sp modelId="{DD13261E-D07C-41D2-9A02-915DDF70313C}">
      <dsp:nvSpPr>
        <dsp:cNvPr id="0" name=""/>
        <dsp:cNvSpPr/>
      </dsp:nvSpPr>
      <dsp:spPr>
        <a:xfrm rot="5400000">
          <a:off x="-183909" y="4628314"/>
          <a:ext cx="1226062" cy="85824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Tổn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thương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vi-VN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873527"/>
        <a:ext cx="858243" cy="367819"/>
      </dsp:txXfrm>
    </dsp:sp>
    <dsp:sp modelId="{814F3A79-9D58-46FC-8AA8-462F0C163BBF}">
      <dsp:nvSpPr>
        <dsp:cNvPr id="0" name=""/>
        <dsp:cNvSpPr/>
      </dsp:nvSpPr>
      <dsp:spPr>
        <a:xfrm rot="5400000">
          <a:off x="5558134" y="-255485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Men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AST, ALT ≥ 1000 U/l,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244" y="4483308"/>
        <a:ext cx="10157818" cy="719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E918-ABC8-47B8-8DD8-96F195BFB5B5}">
      <dsp:nvSpPr>
        <dsp:cNvPr id="0" name=""/>
        <dsp:cNvSpPr/>
      </dsp:nvSpPr>
      <dsp:spPr>
        <a:xfrm rot="5400000">
          <a:off x="5093506" y="-1592002"/>
          <a:ext cx="2065346" cy="57658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Hạ sốt đúng cách (</a:t>
          </a: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Paracetamol đơn chất)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Phòng tránh mất nước (</a:t>
          </a: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bù dịch đường uống)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Dinh dưỡng hợp lý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Hướng </a:t>
          </a:r>
          <a:r>
            <a:rPr lang="vi-VN" altLang="en-US" sz="2000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dẫnTD </a:t>
          </a:r>
          <a:r>
            <a:rPr lang="en-US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các </a:t>
          </a:r>
          <a:r>
            <a:rPr lang="vi-VN" altLang="en-US" sz="2000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DH </a:t>
          </a:r>
          <a:r>
            <a:rPr lang="en-US" altLang="en-US" sz="2000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cảnh </a:t>
          </a:r>
          <a:r>
            <a:rPr lang="en-US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báo</a:t>
          </a: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, nặng</a:t>
          </a:r>
          <a:endParaRPr lang="en-US" altLang="en-US" sz="20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Hẹn tái khám mỗi ng</a:t>
          </a: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rPr>
            <a:t>à</a:t>
          </a: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y</a:t>
          </a:r>
        </a:p>
      </dsp:txBody>
      <dsp:txXfrm rot="-5400000">
        <a:off x="3243271" y="359055"/>
        <a:ext cx="5664994" cy="1863702"/>
      </dsp:txXfrm>
    </dsp:sp>
    <dsp:sp modelId="{BD6C8DA9-0F3A-464E-ACD2-6660B6C6E5C4}">
      <dsp:nvSpPr>
        <dsp:cNvPr id="0" name=""/>
        <dsp:cNvSpPr/>
      </dsp:nvSpPr>
      <dsp:spPr>
        <a:xfrm>
          <a:off x="0" y="64"/>
          <a:ext cx="3243271" cy="25816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>
              <a:latin typeface="Arial" panose="020B0604020202020204" pitchFamily="34" charset="0"/>
              <a:cs typeface="Arial" panose="020B0604020202020204" pitchFamily="34" charset="0"/>
            </a:rPr>
            <a:t>Nên làm gì?</a:t>
          </a:r>
        </a:p>
      </dsp:txBody>
      <dsp:txXfrm>
        <a:off x="126027" y="126091"/>
        <a:ext cx="2991217" cy="2329628"/>
      </dsp:txXfrm>
    </dsp:sp>
    <dsp:sp modelId="{B1799245-8A88-4DFD-8913-C5C978690807}">
      <dsp:nvSpPr>
        <dsp:cNvPr id="0" name=""/>
        <dsp:cNvSpPr/>
      </dsp:nvSpPr>
      <dsp:spPr>
        <a:xfrm rot="5400000">
          <a:off x="5093506" y="1118764"/>
          <a:ext cx="2065346" cy="576581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</a:t>
          </a: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ùng các thuốc (</a:t>
          </a: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A</a:t>
          </a: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spirin, Ibuprofen...)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Kháng sinh - không cần thiết</a:t>
          </a:r>
        </a:p>
      </dsp:txBody>
      <dsp:txXfrm rot="-5400000">
        <a:off x="3243271" y="3069821"/>
        <a:ext cx="5664994" cy="1863702"/>
      </dsp:txXfrm>
    </dsp:sp>
    <dsp:sp modelId="{F8FCFA27-1E37-47F3-819F-CCC620DE8027}">
      <dsp:nvSpPr>
        <dsp:cNvPr id="0" name=""/>
        <dsp:cNvSpPr/>
      </dsp:nvSpPr>
      <dsp:spPr>
        <a:xfrm>
          <a:off x="0" y="2710831"/>
          <a:ext cx="3243271" cy="25816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/>
            <a:t>Nên tránh gì?</a:t>
          </a:r>
        </a:p>
      </dsp:txBody>
      <dsp:txXfrm>
        <a:off x="126027" y="2836858"/>
        <a:ext cx="2991217" cy="2329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#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4#3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#1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#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04A4-B8DE-4503-AD3B-560BA97464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395" y="1923415"/>
            <a:ext cx="11666220" cy="30111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 NHẬT HƯỚNG DẪN CHẨN ĐOÁN VÀ ĐIỀU TRỊ</a:t>
            </a:r>
            <a:br>
              <a:rPr lang="vi-V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SỐT XUẤT HUYẾT DENGUE</a:t>
            </a:r>
            <a:r>
              <a:rPr lang="vi-V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LỚN </a:t>
            </a:r>
            <a:br>
              <a:rPr lang="vi-V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6179" y="5849007"/>
            <a:ext cx="3484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BS. CKII.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PGĐ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BV.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2766133" cy="70338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18285" y="735965"/>
          <a:ext cx="9893935" cy="591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476750" y="152400"/>
            <a:ext cx="34321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Môt số bổ sung làm rõ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47737" y="1025526"/>
          <a:ext cx="11054965" cy="567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476750" y="152400"/>
            <a:ext cx="34321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Môt số bổ sung làm rõ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4405" y="66040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NGOẠI TRÚ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43790" y="1064302"/>
          <a:ext cx="9009088" cy="529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4405" y="66040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NGOẠI TRÚ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1558987" y="1055828"/>
            <a:ext cx="381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khám mỗi ngày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365937" y="350655"/>
          <a:ext cx="9143999" cy="56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2411730" y="5891530"/>
            <a:ext cx="7539990" cy="39878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khám ngay khi có một trong các dấu hiệu cảnh báo/ nặng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420" y="66675"/>
            <a:ext cx="6912610" cy="6598285"/>
            <a:chOff x="0" y="-26612"/>
            <a:chExt cx="5867579" cy="7689534"/>
          </a:xfrm>
        </p:grpSpPr>
        <p:cxnSp>
          <p:nvCxnSpPr>
            <p:cNvPr id="6" name="AutoShape 30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56776" y="1520982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/>
            <p:cNvCxnSpPr>
              <a:cxnSpLocks noChangeAspect="1" noEditPoints="1" noChangeArrowheads="1" noChangeShapeType="1"/>
            </p:cNvCxnSpPr>
            <p:nvPr/>
          </p:nvCxnSpPr>
          <p:spPr>
            <a:xfrm flipH="1">
              <a:off x="1330859" y="4309449"/>
              <a:ext cx="14960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>
              <a:cxnSpLocks noChangeAspect="1" noEditPoints="1" noChangeArrowheads="1" noChangeShapeType="1"/>
            </p:cNvCxnSpPr>
            <p:nvPr/>
          </p:nvCxnSpPr>
          <p:spPr>
            <a:xfrm flipH="1">
              <a:off x="697116" y="2254313"/>
              <a:ext cx="2154725" cy="1165084"/>
            </a:xfrm>
            <a:prstGeom prst="bentConnector3">
              <a:avLst>
                <a:gd name="adj1" fmla="val 999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911529" y="-26612"/>
              <a:ext cx="3956050" cy="58546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180340" algn="l"/>
                </a:tabLst>
              </a:pPr>
              <a:r>
                <a:rPr lang="vi-VN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SXHD CÓ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DẤU HIỆU CẢNH BÁO </a:t>
              </a:r>
              <a:endPara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 CHỈ ĐỊNH TRUYỀN DỊCH</a:t>
              </a:r>
            </a:p>
            <a:p>
              <a:pPr>
                <a:spcAft>
                  <a:spcPts val="0"/>
                </a:spcAft>
              </a:pPr>
              <a:r>
                <a:rPr lang="vi-VN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911549" y="969655"/>
              <a:ext cx="3955606" cy="5769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RL hoặc NaCl 0.9%</a:t>
              </a:r>
              <a:r>
                <a:rPr lang="vi-VN" alt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 ml/kg/giờ x 1 - 2 giờ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1" name="AutoShape 12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815748" y="1949238"/>
              <a:ext cx="2075698" cy="71263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-180340" algn="ctr"/>
              <a:r>
                <a:rPr lang="en-US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Lâm sàng ổn định</a:t>
              </a:r>
            </a:p>
          </p:txBody>
        </p:sp>
        <p:cxnSp>
          <p:nvCxnSpPr>
            <p:cNvPr id="12" name="AutoShape 3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47722" y="2553077"/>
              <a:ext cx="0" cy="458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47722" y="543208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84390" y="2997155"/>
              <a:ext cx="3955606" cy="5874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RL hoặc NaCl 0.9%</a:t>
              </a:r>
              <a:r>
                <a:rPr lang="vi-VN" alt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ml/kg/giờ x 2 - 4 giờ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15" name="AutoShape 30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38669" y="3567065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47722" y="4617267"/>
              <a:ext cx="0" cy="458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75335" y="5062266"/>
              <a:ext cx="3955606" cy="5671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RL hoặc NaCl 0.9% </a:t>
              </a:r>
              <a:r>
                <a:rPr lang="vi-VN" alt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1.5 ml/kg/giờ x 6 - 18 giờ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18" name="AutoShape 30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29615" y="5622202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29615" y="6645243"/>
              <a:ext cx="0" cy="458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9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65013" y="7125077"/>
              <a:ext cx="3956050" cy="53784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ctr" anchorCtr="1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Ngưng dịch truyền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1" name="AutoShape 34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815627" y="4010685"/>
              <a:ext cx="2075815" cy="603250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-180340" algn="ctr"/>
              <a:r>
                <a:rPr lang="en-US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Lâm sàng ổn định</a:t>
              </a:r>
              <a:endParaRPr lang="en-US" sz="12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2" name="AutoShape 34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797520" y="6047715"/>
              <a:ext cx="2075815" cy="603250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-180340" algn="ctr"/>
              <a:r>
                <a:rPr lang="en-US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Lâm sàng ổn định</a:t>
              </a:r>
              <a:endParaRPr lang="en-US" sz="12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3" name="Rectangle 22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0" y="3419655"/>
              <a:ext cx="1707020" cy="1753104"/>
            </a:xfrm>
            <a:prstGeom prst="rect">
              <a:avLst/>
            </a:prstGeom>
            <a:solidFill>
              <a:srgbClr val="FF53FC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 biểu hiện sốc</a:t>
              </a:r>
              <a:endParaRPr lang="en-US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Chống sốc theo </a:t>
              </a:r>
              <a:r>
                <a:rPr lang="en-US" sz="1400" b="1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Phụ lục</a:t>
              </a:r>
              <a:r>
                <a:rPr lang="vi-VN" sz="1400" b="1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14</a:t>
              </a:r>
              <a:r>
                <a:rPr lang="vi-VN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</a:t>
              </a:r>
              <a:r>
                <a:rPr lang="en-US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với liều đầu là CPT 10-15ml/kg/giờ</a:t>
              </a:r>
              <a:endParaRPr lang="en-US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4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Elbow Connector 23"/>
            <p:cNvCxnSpPr>
              <a:cxnSpLocks noChangeAspect="1" noEditPoints="1" noChangeArrowheads="1" noChangeShapeType="1"/>
            </p:cNvCxnSpPr>
            <p:nvPr/>
          </p:nvCxnSpPr>
          <p:spPr>
            <a:xfrm flipH="1" flipV="1">
              <a:off x="615635" y="5169528"/>
              <a:ext cx="2222501" cy="1186180"/>
            </a:xfrm>
            <a:prstGeom prst="bentConnector3">
              <a:avLst>
                <a:gd name="adj1" fmla="val 999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911097" y="2661718"/>
              <a:ext cx="50292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</a:t>
              </a:r>
            </a:p>
          </p:txBody>
        </p:sp>
        <p:sp>
          <p:nvSpPr>
            <p:cNvPr id="26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920150" y="4725909"/>
              <a:ext cx="50292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</a:t>
              </a:r>
            </a:p>
          </p:txBody>
        </p:sp>
        <p:sp>
          <p:nvSpPr>
            <p:cNvPr id="27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874883" y="6753885"/>
              <a:ext cx="50292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</a:t>
              </a:r>
            </a:p>
          </p:txBody>
        </p:sp>
        <p:sp>
          <p:nvSpPr>
            <p:cNvPr id="28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2055136" y="3992578"/>
              <a:ext cx="70358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29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2082297" y="1946495"/>
              <a:ext cx="70358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30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2064190" y="6029608"/>
              <a:ext cx="70358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</a:p>
          </p:txBody>
        </p:sp>
      </p:grpSp>
      <p:sp>
        <p:nvSpPr>
          <p:cNvPr id="32" name="Left Arrow Callout 31"/>
          <p:cNvSpPr/>
          <p:nvPr/>
        </p:nvSpPr>
        <p:spPr>
          <a:xfrm>
            <a:off x="7225030" y="2373630"/>
            <a:ext cx="4831080" cy="2413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5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</a:t>
            </a:r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Chỉ định truyền dịch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algn="just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Nôn ói nhiều, không uống được + Hct tăng cao</a:t>
            </a:r>
            <a:endParaRPr lang="vi-V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Nôn ói nhiều, không uống được + có dấu mất nước</a:t>
            </a:r>
            <a:endParaRPr lang="vi-V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vi-V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8710" y="766445"/>
            <a:ext cx="4597400" cy="628015"/>
          </a:xfrm>
        </p:spPr>
        <p:txBody>
          <a:bodyPr>
            <a:noAutofit/>
          </a:bodyPr>
          <a:lstStyle/>
          <a:p>
            <a:pPr algn="ctr"/>
            <a:r>
              <a:rPr lang="vi-VN" alt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BÙ DỊCH TRONG SXHD CẢNH BÁO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Grp="1"/>
          </p:cNvGrpSpPr>
          <p:nvPr/>
        </p:nvGrpSpPr>
        <p:grpSpPr bwMode="auto">
          <a:xfrm>
            <a:off x="3724710" y="800634"/>
            <a:ext cx="8229600" cy="4991100"/>
            <a:chOff x="720" y="524"/>
            <a:chExt cx="4704" cy="3652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720" y="1043"/>
              <a:ext cx="4670" cy="2398"/>
              <a:chOff x="720" y="851"/>
              <a:chExt cx="4670" cy="2398"/>
            </a:xfrm>
          </p:grpSpPr>
          <p:grpSp>
            <p:nvGrpSpPr>
              <p:cNvPr id="13" name="Group 6"/>
              <p:cNvGrpSpPr/>
              <p:nvPr/>
            </p:nvGrpSpPr>
            <p:grpSpPr bwMode="auto">
              <a:xfrm>
                <a:off x="720" y="2976"/>
                <a:ext cx="4080" cy="273"/>
                <a:chOff x="720" y="2736"/>
                <a:chExt cx="4080" cy="273"/>
              </a:xfrm>
            </p:grpSpPr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>
                  <a:off x="816" y="2736"/>
                  <a:ext cx="39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>
                  <a:off x="816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>
                  <a:off x="331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4"/>
                <p:cNvSpPr>
                  <a:spLocks noChangeShapeType="1"/>
                </p:cNvSpPr>
                <p:nvPr/>
              </p:nvSpPr>
              <p:spPr bwMode="auto">
                <a:xfrm>
                  <a:off x="3840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>
                  <a:off x="4320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20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00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28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56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4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36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216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744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24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</p:grpSp>
          <p:sp>
            <p:nvSpPr>
              <p:cNvPr id="14" name="AutoShape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2880" cy="528"/>
              </a:xfrm>
              <a:prstGeom prst="triangle">
                <a:avLst>
                  <a:gd name="adj" fmla="val 7992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Capillary leakage</a:t>
                </a: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249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lgDash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lgDashDot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2334" y="1797"/>
                <a:ext cx="1858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Multi- organ disfuntion</a:t>
                </a:r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2592" y="1440"/>
                <a:ext cx="788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Bleeding</a:t>
                </a: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3884" y="2210"/>
                <a:ext cx="1506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Inflammatory host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response</a:t>
                </a:r>
              </a:p>
            </p:txBody>
          </p:sp>
          <p:sp>
            <p:nvSpPr>
              <p:cNvPr id="20" name="Freeform 30"/>
              <p:cNvSpPr/>
              <p:nvPr/>
            </p:nvSpPr>
            <p:spPr bwMode="auto">
              <a:xfrm>
                <a:off x="1248" y="2112"/>
                <a:ext cx="3408" cy="808"/>
              </a:xfrm>
              <a:custGeom>
                <a:avLst/>
                <a:gdLst>
                  <a:gd name="T0" fmla="*/ 0 w 3264"/>
                  <a:gd name="T1" fmla="*/ 708 h 872"/>
                  <a:gd name="T2" fmla="*/ 890 w 3264"/>
                  <a:gd name="T3" fmla="*/ 6 h 872"/>
                  <a:gd name="T4" fmla="*/ 3558 w 3264"/>
                  <a:gd name="T5" fmla="*/ 749 h 872"/>
                  <a:gd name="T6" fmla="*/ 0 60000 65536"/>
                  <a:gd name="T7" fmla="*/ 0 60000 65536"/>
                  <a:gd name="T8" fmla="*/ 0 60000 65536"/>
                  <a:gd name="T9" fmla="*/ 0 w 3264"/>
                  <a:gd name="T10" fmla="*/ 0 h 872"/>
                  <a:gd name="T11" fmla="*/ 3264 w 3264"/>
                  <a:gd name="T12" fmla="*/ 872 h 8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4" h="872">
                    <a:moveTo>
                      <a:pt x="0" y="824"/>
                    </a:moveTo>
                    <a:cubicBezTo>
                      <a:pt x="136" y="412"/>
                      <a:pt x="272" y="0"/>
                      <a:pt x="816" y="8"/>
                    </a:cubicBezTo>
                    <a:cubicBezTo>
                      <a:pt x="1360" y="16"/>
                      <a:pt x="2856" y="728"/>
                      <a:pt x="3264" y="872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960" y="1056"/>
                <a:ext cx="2256" cy="1952"/>
              </a:xfrm>
              <a:custGeom>
                <a:avLst/>
                <a:gdLst>
                  <a:gd name="T0" fmla="*/ 0 w 2400"/>
                  <a:gd name="T1" fmla="*/ 240 h 1952"/>
                  <a:gd name="T2" fmla="*/ 636 w 2400"/>
                  <a:gd name="T3" fmla="*/ 240 h 1952"/>
                  <a:gd name="T4" fmla="*/ 1697 w 2400"/>
                  <a:gd name="T5" fmla="*/ 1680 h 1952"/>
                  <a:gd name="T6" fmla="*/ 2121 w 2400"/>
                  <a:gd name="T7" fmla="*/ 1872 h 19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0"/>
                  <a:gd name="T13" fmla="*/ 0 h 1952"/>
                  <a:gd name="T14" fmla="*/ 2400 w 2400"/>
                  <a:gd name="T15" fmla="*/ 1952 h 19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0" h="1952">
                    <a:moveTo>
                      <a:pt x="0" y="240"/>
                    </a:moveTo>
                    <a:cubicBezTo>
                      <a:pt x="200" y="120"/>
                      <a:pt x="400" y="0"/>
                      <a:pt x="720" y="240"/>
                    </a:cubicBezTo>
                    <a:cubicBezTo>
                      <a:pt x="1040" y="480"/>
                      <a:pt x="1640" y="1408"/>
                      <a:pt x="1920" y="1680"/>
                    </a:cubicBezTo>
                    <a:cubicBezTo>
                      <a:pt x="2200" y="1952"/>
                      <a:pt x="2320" y="1840"/>
                      <a:pt x="2400" y="187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2"/>
              <p:cNvSpPr/>
              <p:nvPr/>
            </p:nvSpPr>
            <p:spPr bwMode="auto">
              <a:xfrm>
                <a:off x="2016" y="1200"/>
                <a:ext cx="2640" cy="1736"/>
              </a:xfrm>
              <a:custGeom>
                <a:avLst/>
                <a:gdLst>
                  <a:gd name="T0" fmla="*/ 0 w 2832"/>
                  <a:gd name="T1" fmla="*/ 1645 h 1832"/>
                  <a:gd name="T2" fmla="*/ 1585 w 2832"/>
                  <a:gd name="T3" fmla="*/ 265 h 1832"/>
                  <a:gd name="T4" fmla="*/ 2461 w 2832"/>
                  <a:gd name="T5" fmla="*/ 50 h 1832"/>
                  <a:gd name="T6" fmla="*/ 0 60000 65536"/>
                  <a:gd name="T7" fmla="*/ 0 60000 65536"/>
                  <a:gd name="T8" fmla="*/ 0 60000 65536"/>
                  <a:gd name="T9" fmla="*/ 0 w 2832"/>
                  <a:gd name="T10" fmla="*/ 0 h 1832"/>
                  <a:gd name="T11" fmla="*/ 2832 w 2832"/>
                  <a:gd name="T12" fmla="*/ 1832 h 18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32" h="1832">
                    <a:moveTo>
                      <a:pt x="0" y="1832"/>
                    </a:moveTo>
                    <a:cubicBezTo>
                      <a:pt x="676" y="1212"/>
                      <a:pt x="1352" y="592"/>
                      <a:pt x="1824" y="296"/>
                    </a:cubicBezTo>
                    <a:cubicBezTo>
                      <a:pt x="2296" y="0"/>
                      <a:pt x="2664" y="96"/>
                      <a:pt x="2832" y="56"/>
                    </a:cubicBezTo>
                  </a:path>
                </a:pathLst>
              </a:custGeom>
              <a:noFill/>
              <a:ln w="2857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3"/>
              <p:cNvSpPr/>
              <p:nvPr/>
            </p:nvSpPr>
            <p:spPr bwMode="auto">
              <a:xfrm>
                <a:off x="2256" y="2064"/>
                <a:ext cx="2544" cy="856"/>
              </a:xfrm>
              <a:custGeom>
                <a:avLst/>
                <a:gdLst>
                  <a:gd name="T0" fmla="*/ 0 w 2352"/>
                  <a:gd name="T1" fmla="*/ 856 h 856"/>
                  <a:gd name="T2" fmla="*/ 899 w 2352"/>
                  <a:gd name="T3" fmla="*/ 136 h 856"/>
                  <a:gd name="T4" fmla="*/ 2470 w 2352"/>
                  <a:gd name="T5" fmla="*/ 40 h 856"/>
                  <a:gd name="T6" fmla="*/ 2583 w 2352"/>
                  <a:gd name="T7" fmla="*/ 40 h 8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52"/>
                  <a:gd name="T13" fmla="*/ 0 h 856"/>
                  <a:gd name="T14" fmla="*/ 2352 w 2352"/>
                  <a:gd name="T15" fmla="*/ 856 h 8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52" h="856">
                    <a:moveTo>
                      <a:pt x="0" y="856"/>
                    </a:moveTo>
                    <a:cubicBezTo>
                      <a:pt x="208" y="564"/>
                      <a:pt x="416" y="272"/>
                      <a:pt x="768" y="136"/>
                    </a:cubicBezTo>
                    <a:cubicBezTo>
                      <a:pt x="1120" y="0"/>
                      <a:pt x="1872" y="56"/>
                      <a:pt x="2112" y="40"/>
                    </a:cubicBezTo>
                    <a:cubicBezTo>
                      <a:pt x="2352" y="24"/>
                      <a:pt x="2192" y="40"/>
                      <a:pt x="2208" y="40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1012" y="851"/>
                <a:ext cx="774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latin typeface="Arial" panose="020B0604020202020204" pitchFamily="34" charset="0"/>
                  </a:rPr>
                  <a:t>Viraemia</a:t>
                </a:r>
              </a:p>
            </p:txBody>
          </p: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4296" y="1819"/>
                <a:ext cx="333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solidFill>
                      <a:srgbClr val="00FF00"/>
                    </a:solidFill>
                    <a:latin typeface="Arial" panose="020B0604020202020204" pitchFamily="34" charset="0"/>
                  </a:rPr>
                  <a:t>IgM</a:t>
                </a:r>
              </a:p>
            </p:txBody>
          </p:sp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auto">
              <a:xfrm>
                <a:off x="4320" y="967"/>
                <a:ext cx="32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solidFill>
                      <a:srgbClr val="00B0F0"/>
                    </a:solidFill>
                    <a:latin typeface="Arial" panose="020B0604020202020204" pitchFamily="34" charset="0"/>
                  </a:rPr>
                  <a:t>IgG</a:t>
                </a:r>
              </a:p>
            </p:txBody>
          </p:sp>
        </p:grp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816" y="3408"/>
              <a:ext cx="238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Bồi hoàn thể tích tuần hoàn</a:t>
              </a:r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2880" y="3600"/>
              <a:ext cx="2544" cy="57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Điều trị bảo tồn, thay thế chức năng</a:t>
              </a:r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768" y="524"/>
              <a:ext cx="243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dirty="0" err="1">
                  <a:latin typeface="Arial" panose="020B0604020202020204" pitchFamily="34" charset="0"/>
                </a:rPr>
                <a:t>Truyền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máu</a:t>
              </a:r>
              <a:r>
                <a:rPr lang="en-US" altLang="en-US" sz="1800" b="1" dirty="0">
                  <a:latin typeface="Arial" panose="020B0604020202020204" pitchFamily="34" charset="0"/>
                </a:rPr>
                <a:t>,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chế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phẩm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máu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 flipV="1">
              <a:off x="1776" y="3024"/>
              <a:ext cx="86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1"/>
            <p:cNvSpPr>
              <a:spLocks noChangeShapeType="1"/>
            </p:cNvSpPr>
            <p:nvPr/>
          </p:nvSpPr>
          <p:spPr bwMode="auto">
            <a:xfrm flipH="1" flipV="1">
              <a:off x="3198" y="2352"/>
              <a:ext cx="977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2"/>
            <p:cNvSpPr>
              <a:spLocks noChangeShapeType="1"/>
            </p:cNvSpPr>
            <p:nvPr/>
          </p:nvSpPr>
          <p:spPr bwMode="auto">
            <a:xfrm>
              <a:off x="1776" y="956"/>
              <a:ext cx="1152" cy="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24344" y="2802814"/>
            <a:ext cx="2862506" cy="129306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  <a:b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SXH D NẶNG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36" y="921434"/>
            <a:ext cx="9626864" cy="593656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8910773" cy="6241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SỐC SỐT XUẤT HUYẾT DENGUE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4901" y="0"/>
            <a:ext cx="3696102" cy="121278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 SỐT XUẤT HUYẾT DENGUE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6872" y="0"/>
            <a:ext cx="774512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6" name="Diagram 5"/>
          <p:cNvGraphicFramePr/>
          <p:nvPr/>
        </p:nvGraphicFramePr>
        <p:xfrm>
          <a:off x="231917" y="2625823"/>
          <a:ext cx="4095750" cy="410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5"/>
          <p:cNvSpPr txBox="1"/>
          <p:nvPr/>
        </p:nvSpPr>
        <p:spPr>
          <a:xfrm>
            <a:off x="1028498" y="1812338"/>
            <a:ext cx="26638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khi hồi sức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4" y="0"/>
            <a:ext cx="7831015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135" y="0"/>
            <a:ext cx="3599849" cy="121278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 SỐT XUẤT HUYẾT DENGUE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04495" y="1731644"/>
          <a:ext cx="3856355" cy="495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52927" y="818140"/>
          <a:ext cx="11839073" cy="588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6250" y="36013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3032" y="36013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8289" y="35749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4475006" y="890542"/>
            <a:ext cx="2627697" cy="1848051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CVP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5993" y="4289196"/>
            <a:ext cx="3095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/>
              <a:t>CVP không chính xác vì ở bệnh nhân nặng có </a:t>
            </a:r>
            <a:r>
              <a:rPr lang="vi-VN" dirty="0">
                <a:solidFill>
                  <a:srgbClr val="0070C0"/>
                </a:solidFill>
              </a:rPr>
              <a:t>RỐI LOẠN CHỨC NĂNG TÂM TRƯƠNG và RỐI LOẠN ĐỘ ĐÀN HỒI CỦA THẤT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034" y="6211669"/>
            <a:ext cx="5776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Marik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P et al. Does the Central Venous Pressure Predict Fluid Responsiveness? An Updated Meta-Analysis and a Plea for Some Common Sense 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Care Med 2013; 41:1774–1781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>
            <a:fillRect/>
          </a:stretch>
        </p:blipFill>
        <p:spPr>
          <a:xfrm>
            <a:off x="1676801" y="0"/>
            <a:ext cx="5374575" cy="6858000"/>
          </a:xfrm>
        </p:spPr>
      </p:pic>
      <p:sp>
        <p:nvSpPr>
          <p:cNvPr id="5" name="Text Box 6"/>
          <p:cNvSpPr txBox="1"/>
          <p:nvPr/>
        </p:nvSpPr>
        <p:spPr>
          <a:xfrm>
            <a:off x="5582285" y="2447290"/>
            <a:ext cx="6521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đoán, điều trị sốt xuất huyết Dengue</a:t>
            </a:r>
          </a:p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50" t="25475" r="17769" b="23790"/>
          <a:stretch>
            <a:fillRect/>
          </a:stretch>
        </p:blipFill>
        <p:spPr>
          <a:xfrm>
            <a:off x="326564" y="1505243"/>
            <a:ext cx="11865436" cy="5219113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3151163" y="1216855"/>
            <a:ext cx="7624689" cy="5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SIÊU ÂM ĐỘ CO DÃN  TĨNH MẠCH CHỦ DƯỚI (IVC)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2" y="2002744"/>
            <a:ext cx="5341159" cy="3313497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93" y="2033707"/>
            <a:ext cx="4922520" cy="3251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790" y="5449239"/>
            <a:ext cx="534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dịch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93654" y="5403759"/>
            <a:ext cx="5341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dịch</a:t>
            </a:r>
            <a:endParaRPr lang="en-US" sz="2400" dirty="0"/>
          </a:p>
        </p:txBody>
      </p:sp>
      <p:sp>
        <p:nvSpPr>
          <p:cNvPr id="9" name="Title 1"/>
          <p:cNvSpPr txBox="1"/>
          <p:nvPr/>
        </p:nvSpPr>
        <p:spPr>
          <a:xfrm>
            <a:off x="3020369" y="1424711"/>
            <a:ext cx="7624689" cy="5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SIÊU ÂM ĐỘ CO DÃN  TĨNH MẠCH CHỦ DƯỚI (IVC)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" y="2313803"/>
            <a:ext cx="6697394" cy="3630363"/>
          </a:xfrm>
        </p:spPr>
      </p:pic>
      <p:sp>
        <p:nvSpPr>
          <p:cNvPr id="6" name="Title 1"/>
          <p:cNvSpPr txBox="1"/>
          <p:nvPr/>
        </p:nvSpPr>
        <p:spPr>
          <a:xfrm>
            <a:off x="2999003" y="738625"/>
            <a:ext cx="5666697" cy="696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20" y="2313803"/>
            <a:ext cx="4953801" cy="2206179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6839243" y="4944911"/>
            <a:ext cx="5352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SV (Stroke Volume) ↑ ≥ 10-15%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dịch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03385" y="914400"/>
          <a:ext cx="1148861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1362" y="1885071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513428" y="729128"/>
          <a:ext cx="9407769" cy="509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7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6" y="2214784"/>
            <a:ext cx="2538412" cy="2128837"/>
          </a:xfrm>
        </p:spPr>
      </p:pic>
      <p:pic>
        <p:nvPicPr>
          <p:cNvPr id="7" name="Picture 6" descr="IMG_01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889" y="4874454"/>
            <a:ext cx="2119312" cy="1638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1362" y="1323754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01065" y="1319530"/>
          <a:ext cx="1085088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0"/>
          <p:cNvGraphicFramePr>
            <a:graphicFrameLocks noGrp="1"/>
          </p:cNvGraphicFramePr>
          <p:nvPr>
            <p:ph sz="quarter" idx="4294967295"/>
          </p:nvPr>
        </p:nvGraphicFramePr>
        <p:xfrm>
          <a:off x="324388" y="1574292"/>
          <a:ext cx="11768455" cy="5283708"/>
        </p:xfrm>
        <a:graphic>
          <a:graphicData uri="http://schemas.openxmlformats.org/drawingml/2006/table">
            <a:tbl>
              <a:tblPr/>
              <a:tblGrid>
                <a:gridCol w="2542540"/>
                <a:gridCol w="6597015"/>
                <a:gridCol w="2628900"/>
              </a:tblGrid>
              <a:tr h="4806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MÁU,C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 ĐỊNH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 TIÊU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</a:tr>
              <a:tr h="87312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 tương tươi đông lạnh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-Đang XH nặng + RLĐM (PT hay aPTT&gt;1.5)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-RLĐM + chuẩn bị làm thủ thuật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PT/PTc &lt;1,5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48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 tủa lạnh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-XH nặng + Fibrinogen &lt;1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Fibrinogen &gt;1g/l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053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Tiểu cầu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-XH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TC &lt;50000/mm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-TC &lt;5000/mm3,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XH (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tùy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                            TC &lt;30000/mm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 &gt;50000/mm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 &gt;30000/mm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50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Hồng cầu lắng, máu tươi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XH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thiện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bù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40-60ml/kg +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&lt;35% hay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Hct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↓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nhanh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&gt;20% so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với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trị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số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đầu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nên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truyền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HC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lắng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khi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nghi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ngờ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có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quá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tải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35 - 40%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"/>
          <p:cNvSpPr txBox="1"/>
          <p:nvPr/>
        </p:nvSpPr>
        <p:spPr>
          <a:xfrm>
            <a:off x="3717388" y="972332"/>
            <a:ext cx="57696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định truyền máu và chế phẩm máu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293033" y="1958925"/>
            <a:ext cx="9762979" cy="46388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rmAutofit/>
          </a:bodyPr>
          <a:lstStyle/>
          <a:p>
            <a:pPr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 test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(CDMB, CDMP</a:t>
            </a:r>
            <a:r>
              <a:rPr lang="is-I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8812" y="1219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RỐI LOẠN ĐÔNG MÁU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TỔN THƯƠNG TẠNG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Admin\Desktop\3-co-gai-thoat-chet-sau-nhieu-ngay-hon-me-vi-sot-xuat-huyet-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" y="3530990"/>
            <a:ext cx="3719796" cy="26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3953022" y="1701019"/>
          <a:ext cx="8238978" cy="500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/>
          <p:nvPr/>
        </p:nvSpPr>
        <p:spPr>
          <a:xfrm>
            <a:off x="503477" y="984738"/>
            <a:ext cx="3365140" cy="220862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CRT, ECMO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8591830"/>
              </p:ext>
            </p:extLst>
          </p:nvPr>
        </p:nvGraphicFramePr>
        <p:xfrm>
          <a:off x="500212" y="1245469"/>
          <a:ext cx="11403330" cy="5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5100" y="128905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TIÊU CHUẨN HỘI CHẨN</a:t>
            </a:r>
            <a:endParaRPr lang="vi-V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2306" y="70872"/>
            <a:ext cx="8911687" cy="5425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</a:p>
        </p:txBody>
      </p:sp>
      <p:grpSp>
        <p:nvGrpSpPr>
          <p:cNvPr id="4" name="Group 4"/>
          <p:cNvGrpSpPr/>
          <p:nvPr/>
        </p:nvGrpSpPr>
        <p:grpSpPr bwMode="auto">
          <a:xfrm>
            <a:off x="4100830" y="613410"/>
            <a:ext cx="8001635" cy="6019836"/>
            <a:chOff x="89" y="96"/>
            <a:chExt cx="5578" cy="4080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3072"/>
              <a:ext cx="1920" cy="5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080" y="3024"/>
              <a:ext cx="1440" cy="5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640" y="288"/>
              <a:ext cx="1920" cy="153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9" y="96"/>
              <a:ext cx="2251" cy="173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∆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BỘ CA LÂM SÀNG SXH-D</a:t>
              </a:r>
            </a:p>
            <a:p>
              <a:pPr algn="l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vùng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Chán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nôn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thắt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(+)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Giảm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bạch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40" y="336"/>
              <a:ext cx="1964" cy="1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CÁC DẤU HIỆU CẢNH BÁO</a:t>
              </a:r>
            </a:p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vã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lừ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đừ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bụng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vùng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to&gt;2 cm</a:t>
              </a: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Nôn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niêm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mạc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Tiểu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Hct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cao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,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TC ↓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nhanh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6" y="2256"/>
              <a:ext cx="1938" cy="480"/>
            </a:xfrm>
            <a:prstGeom prst="rect">
              <a:avLst/>
            </a:prstGeom>
            <a:solidFill>
              <a:srgbClr val="FF99CC"/>
            </a:solidFill>
            <a:ln w="57150" cmpd="thinThick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68" y="2160"/>
              <a:ext cx="2454" cy="62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44" y="2304"/>
              <a:ext cx="1884" cy="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32" y="3024"/>
              <a:ext cx="1104" cy="33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16" y="2208"/>
              <a:ext cx="2451" cy="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1.Thoát HT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sốc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SHH</a:t>
              </a:r>
            </a:p>
            <a:p>
              <a:pPr algn="l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2.XH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lâm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sàng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tạng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32" y="3072"/>
              <a:ext cx="1068" cy="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968" y="3120"/>
              <a:ext cx="1568" cy="3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 CÓ 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DẤU HIỆU CẢNH BÁO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272" y="3120"/>
              <a:ext cx="1071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32" y="3792"/>
              <a:ext cx="1056" cy="336"/>
            </a:xfrm>
            <a:prstGeom prst="rect">
              <a:avLst/>
            </a:prstGeom>
            <a:solidFill>
              <a:srgbClr val="99CCFF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304" y="3840"/>
              <a:ext cx="1056" cy="336"/>
            </a:xfrm>
            <a:prstGeom prst="rect">
              <a:avLst/>
            </a:prstGeom>
            <a:solidFill>
              <a:srgbClr val="00CCFF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272" y="3792"/>
              <a:ext cx="1200" cy="336"/>
            </a:xfrm>
            <a:prstGeom prst="rect">
              <a:avLst/>
            </a:prstGeom>
            <a:solidFill>
              <a:srgbClr val="FF0000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80" y="3840"/>
              <a:ext cx="1127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ĐT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trú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304" y="3888"/>
              <a:ext cx="1159" cy="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ĐT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272" y="3840"/>
              <a:ext cx="1350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HSTC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352" y="144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696" y="1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696" y="18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64" y="2016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864" y="201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912" y="273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912" y="336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696" y="201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41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784" y="2928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784" y="29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84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128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832" y="360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896" y="360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488" y="40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360" y="40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1152" y="27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1728" y="388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1862" y="1828"/>
              <a:ext cx="644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4070" y="1828"/>
              <a:ext cx="394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263" y="2782"/>
              <a:ext cx="701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1152" y="2784"/>
              <a:ext cx="384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3264" y="2784"/>
              <a:ext cx="641" cy="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4464" y="2784"/>
              <a:ext cx="384" cy="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200" y="3360"/>
              <a:ext cx="52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46693" y="1412875"/>
            <a:ext cx="3746127" cy="255333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Chẩn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đoán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sơ bộ LS SXH D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engue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Sống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đến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vùng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dịch</a:t>
            </a:r>
            <a:endParaRPr lang="en-US" altLang="en-US" sz="1600" dirty="0">
              <a:solidFill>
                <a:srgbClr val="66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Sốt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≤7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các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DH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Buồn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nôn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nôn</a:t>
            </a:r>
            <a:endParaRPr lang="en-US" altLang="en-US" sz="1600" dirty="0">
              <a:solidFill>
                <a:srgbClr val="66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Phát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ban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Đau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khớp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2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hố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mắt</a:t>
            </a:r>
            <a:endParaRPr lang="en-US" altLang="en-US" sz="1600" dirty="0">
              <a:solidFill>
                <a:srgbClr val="66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huyết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thắt</a:t>
            </a:r>
            <a:r>
              <a:rPr lang="en-US" altLang="en-US" sz="1600" dirty="0">
                <a:solidFill>
                  <a:srgbClr val="66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(+)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vi-V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BC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giảm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Hct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tăng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TC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giảm</a:t>
            </a:r>
          </a:p>
        </p:txBody>
      </p:sp>
      <p:sp>
        <p:nvSpPr>
          <p:cNvPr id="51" name="Bent-Up Arrow 50"/>
          <p:cNvSpPr/>
          <p:nvPr/>
        </p:nvSpPr>
        <p:spPr>
          <a:xfrm rot="10800000">
            <a:off x="1695450" y="684530"/>
            <a:ext cx="2406015" cy="730885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51"/>
          <p:cNvSpPr txBox="1"/>
          <p:nvPr/>
        </p:nvSpPr>
        <p:spPr>
          <a:xfrm>
            <a:off x="2200275" y="967740"/>
            <a:ext cx="82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4103370" y="591185"/>
            <a:ext cx="3228975" cy="2605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5100" y="128905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TIÊU CHUẨN XUẤT VIỆN</a:t>
            </a:r>
            <a:endParaRPr lang="vi-V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06730" y="735330"/>
          <a:ext cx="11514455" cy="580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081048" y="5011953"/>
            <a:ext cx="8127995" cy="1660926"/>
          </a:xfrm>
          <a:prstGeom prst="rightArrow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0205" y="252731"/>
            <a:ext cx="8911590" cy="631690"/>
          </a:xfrm>
        </p:spPr>
        <p:txBody>
          <a:bodyPr/>
          <a:lstStyle/>
          <a:p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CHUYỂN VIỆN AN TOÀN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1048" y="1371601"/>
            <a:ext cx="295144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80895" y="5510530"/>
            <a:ext cx="7470140" cy="666115"/>
            <a:chOff x="3277" y="8678"/>
            <a:chExt cx="11764" cy="1049"/>
          </a:xfrm>
        </p:grpSpPr>
        <p:grpSp>
          <p:nvGrpSpPr>
            <p:cNvPr id="9" name="Group 8"/>
            <p:cNvGrpSpPr/>
            <p:nvPr/>
          </p:nvGrpSpPr>
          <p:grpSpPr>
            <a:xfrm>
              <a:off x="3277" y="8678"/>
              <a:ext cx="3840" cy="1046"/>
              <a:chOff x="0" y="498277"/>
              <a:chExt cx="2438400" cy="66437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0" y="498277"/>
                <a:ext cx="2438400" cy="66437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2432" y="530709"/>
                <a:ext cx="2373536" cy="5995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Vượt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khả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dõi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endParaRPr lang="en-U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239" y="8681"/>
              <a:ext cx="3840" cy="1046"/>
              <a:chOff x="2844799" y="498277"/>
              <a:chExt cx="2438400" cy="664370"/>
            </a:xfrm>
            <a:scene3d>
              <a:camera prst="orthographicFront"/>
              <a:lightRig rig="fla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2844799" y="498277"/>
                <a:ext cx="2438400" cy="66437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2877231" y="530709"/>
                <a:ext cx="2373536" cy="5995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Nguyện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vọng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bệnh</a:t>
                </a:r>
                <a:endParaRPr lang="en-U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1201" y="8678"/>
              <a:ext cx="3840" cy="1046"/>
              <a:chOff x="5689600" y="498277"/>
              <a:chExt cx="2438400" cy="664370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5689600" y="498277"/>
                <a:ext cx="2438400" cy="66437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5722032" y="530709"/>
                <a:ext cx="2373536" cy="5995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bảo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đảm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16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viện</a:t>
                </a:r>
                <a:endParaRPr lang="en-U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9408160" cy="500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0205" y="252731"/>
            <a:ext cx="8911590" cy="631690"/>
          </a:xfrm>
        </p:spPr>
        <p:txBody>
          <a:bodyPr/>
          <a:lstStyle/>
          <a:p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CHUYỂN VIỆN AN TOÀN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0659" y="1618938"/>
            <a:ext cx="385568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63" t="26042" r="37500" b="10417"/>
          <a:stretch>
            <a:fillRect/>
          </a:stretch>
        </p:blipFill>
        <p:spPr bwMode="auto">
          <a:xfrm>
            <a:off x="5441950" y="94615"/>
            <a:ext cx="6435090" cy="673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/>
          <p:nvPr/>
        </p:nvSpPr>
        <p:spPr>
          <a:xfrm>
            <a:off x="124143" y="3013710"/>
            <a:ext cx="53174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chuyển tuyến </a:t>
            </a:r>
          </a:p>
          <a:p>
            <a:pPr algn="ctr"/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mẫu theo quy định hiện hành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4895" y="94616"/>
            <a:ext cx="8911590" cy="631690"/>
          </a:xfrm>
        </p:spPr>
        <p:txBody>
          <a:bodyPr/>
          <a:lstStyle/>
          <a:p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CHUYỂN VIỆN AN TOÀN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52314" y="974361"/>
          <a:ext cx="5193259" cy="422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80" y="2441575"/>
            <a:ext cx="1356995" cy="1109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Bệnh tiểu đường tuýp 2 có chữa được không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45" y="1627505"/>
            <a:ext cx="1290955" cy="1414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Nguyên nhân và các phương pháp điều trị hiệu quả bệnh suy tim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6" descr="Nguyên nhân và các phương pháp điều trị hiệu quả bệnh suy tim | Vinmec"/>
          <p:cNvSpPr>
            <a:spLocks noChangeAspect="1" noChangeArrowheads="1"/>
          </p:cNvSpPr>
          <p:nvPr/>
        </p:nvSpPr>
        <p:spPr bwMode="auto">
          <a:xfrm>
            <a:off x="2645028" y="4230036"/>
            <a:ext cx="208832" cy="2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8" descr="Nguyên nhân và các phương pháp điều trị hiệu quả bệnh suy tim | Vinmec"/>
          <p:cNvSpPr>
            <a:spLocks noChangeAspect="1" noChangeArrowheads="1"/>
          </p:cNvSpPr>
          <p:nvPr/>
        </p:nvSpPr>
        <p:spPr bwMode="auto">
          <a:xfrm>
            <a:off x="2797428" y="4382436"/>
            <a:ext cx="208832" cy="2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4" name="Picture 10" descr="Suy Tim - Tổng Quan Chi Tiết Bệnh Suy Tim + Cách Phòng Tránh +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3042285"/>
            <a:ext cx="1361440" cy="1345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50712" y="2441642"/>
            <a:ext cx="635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</a:t>
            </a: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MỘT SỐ CƠ ĐỊA BỆNH LÝ NỀN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7565" y="113030"/>
            <a:ext cx="8911590" cy="58991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GIÀ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4" y="659567"/>
            <a:ext cx="11194275" cy="6198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6" y="928725"/>
            <a:ext cx="11015194" cy="594515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7565" y="113030"/>
            <a:ext cx="8911590" cy="58991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GIÀ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913057"/>
            <a:ext cx="10333393" cy="5600072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7565" y="113030"/>
            <a:ext cx="8911590" cy="58991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GIÀ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264897" y="1430216"/>
            <a:ext cx="9748911" cy="5280074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(-10%)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ít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loan tri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(THIẾU MÁU,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ĐIỀU TRỊ: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Phác đồ tương tự SXHD ở người trẻ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sát, đánh giá đáp ứng LS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dịch truyền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7565" y="113030"/>
            <a:ext cx="8911590" cy="58991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GIÀ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473325" y="953770"/>
          <a:ext cx="3496310" cy="249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7569004" y="1770722"/>
          <a:ext cx="4314825" cy="46951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8460"/>
                <a:gridCol w="1396365"/>
              </a:tblGrid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Triêu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niêm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sung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Nhức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15.1%</a:t>
                      </a:r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</a:t>
                      </a: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chảy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6.2%</a:t>
                      </a: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Chảy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3.9%</a:t>
                      </a:r>
                    </a:p>
                  </a:txBody>
                  <a:tcPr/>
                </a:tc>
              </a:tr>
              <a:tr h="36893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Chảy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Sẩy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3th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case</a:t>
                      </a: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sớm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case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1467682" y="3237625"/>
            <a:ext cx="496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59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SXHD/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BV.BNĐ/2017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4074" y="178435"/>
            <a:ext cx="9837371" cy="4968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PHỤ NỮ CÓ THAI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6840" y="3884295"/>
          <a:ext cx="7230745" cy="252857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12365"/>
                <a:gridCol w="1868170"/>
                <a:gridCol w="1927225"/>
                <a:gridCol w="1022985"/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nhập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1.4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</a:t>
                      </a: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/>
                        </a:rPr>
                        <a:t></a:t>
                      </a: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vi-VN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nằm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1.4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/>
                        </a:rPr>
                        <a:t>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endParaRPr lang="en-US" sz="1800" dirty="0" smtClean="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vi-VN" sz="1800" dirty="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10.4 l/ph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 </a:t>
                      </a: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/>
                        </a:rPr>
                        <a:t></a:t>
                      </a: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l/ph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vi-VN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73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±112.1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79.8 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/>
                        </a:rPr>
                        <a:t>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59.5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endParaRPr lang="en-US" sz="1800" dirty="0" err="1" smtClean="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vi-VN" sz="1800" dirty="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2306" y="70872"/>
            <a:ext cx="8911687" cy="5425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</a:p>
        </p:txBody>
      </p:sp>
      <p:grpSp>
        <p:nvGrpSpPr>
          <p:cNvPr id="4" name="Group 4"/>
          <p:cNvGrpSpPr/>
          <p:nvPr/>
        </p:nvGrpSpPr>
        <p:grpSpPr bwMode="auto">
          <a:xfrm>
            <a:off x="246380" y="838200"/>
            <a:ext cx="8161655" cy="6019800"/>
            <a:chOff x="89" y="96"/>
            <a:chExt cx="5578" cy="4080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3072"/>
              <a:ext cx="1920" cy="5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080" y="3024"/>
              <a:ext cx="1440" cy="5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640" y="288"/>
              <a:ext cx="1920" cy="153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9" y="96"/>
              <a:ext cx="2251" cy="173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∆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BỘ CA LÂM SÀNG SXH-D</a:t>
              </a:r>
            </a:p>
            <a:p>
              <a:pPr algn="l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vùng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Chán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nôn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thắt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(+)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Giảm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bạch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40" y="336"/>
              <a:ext cx="1964" cy="1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CÁC DẤU HIỆU CẢNH BÁO</a:t>
              </a:r>
            </a:p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vã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lừ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đừ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bụng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vùng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to&gt;2 cm</a:t>
              </a: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Nôn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niêm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mạc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Tiểu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Hct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cao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,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TC ↓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nhanh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6" y="2256"/>
              <a:ext cx="1938" cy="480"/>
            </a:xfrm>
            <a:prstGeom prst="rect">
              <a:avLst/>
            </a:prstGeom>
            <a:solidFill>
              <a:srgbClr val="FF99CC"/>
            </a:solidFill>
            <a:ln w="57150" cmpd="thinThick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68" y="2160"/>
              <a:ext cx="2454" cy="62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44" y="2304"/>
              <a:ext cx="1983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32" y="3024"/>
              <a:ext cx="1104" cy="33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16" y="2208"/>
              <a:ext cx="2451" cy="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1.Thoát HT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sốc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SHH</a:t>
              </a:r>
            </a:p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2.XH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lâm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sàng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tạng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32" y="3072"/>
              <a:ext cx="1068" cy="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968" y="3120"/>
              <a:ext cx="1568" cy="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 CÓ 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DẤU HIỆU CẢNH BÁO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272" y="3120"/>
              <a:ext cx="1071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32" y="3792"/>
              <a:ext cx="1056" cy="336"/>
            </a:xfrm>
            <a:prstGeom prst="rect">
              <a:avLst/>
            </a:prstGeom>
            <a:solidFill>
              <a:srgbClr val="99CCFF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304" y="3840"/>
              <a:ext cx="1056" cy="336"/>
            </a:xfrm>
            <a:prstGeom prst="rect">
              <a:avLst/>
            </a:prstGeom>
            <a:solidFill>
              <a:srgbClr val="00CCFF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272" y="3792"/>
              <a:ext cx="1200" cy="336"/>
            </a:xfrm>
            <a:prstGeom prst="rect">
              <a:avLst/>
            </a:prstGeom>
            <a:solidFill>
              <a:srgbClr val="FF0000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80" y="3840"/>
              <a:ext cx="1037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ĐT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trú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304" y="3888"/>
              <a:ext cx="1232" cy="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ĐT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272" y="3840"/>
              <a:ext cx="126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HSTC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352" y="144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696" y="1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696" y="18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64" y="2016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864" y="201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912" y="273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912" y="336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696" y="201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41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784" y="2928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784" y="29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84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128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832" y="360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896" y="360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488" y="40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360" y="40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1152" y="27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1728" y="388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1862" y="1828"/>
              <a:ext cx="664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4070" y="1828"/>
              <a:ext cx="394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332" y="2782"/>
              <a:ext cx="631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1152" y="2784"/>
              <a:ext cx="576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3264" y="2784"/>
              <a:ext cx="558" cy="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4464" y="2784"/>
              <a:ext cx="384" cy="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200" y="3360"/>
              <a:ext cx="52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824470" y="152400"/>
            <a:ext cx="4174490" cy="37312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DẤU HIỆU CẢNH BÁO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Vật vã, lừ đừ, li bì.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Đau bụng nhiều và </a:t>
            </a:r>
            <a:r>
              <a:rPr lang="de-DE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 tục hoặc tăng cảm giác đau vùng gan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Nôn</a:t>
            </a:r>
            <a:r>
              <a:rPr lang="en-US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ói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nhiều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≥ 3 lần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de-DE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giờ hoặc ≥ 4 lần/6 giờ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de-DE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 huyết niêm mạc</a:t>
            </a: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máu 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 </a:t>
            </a: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răng, mũi, nôn ra máu, 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phân đen hoặc có </a:t>
            </a: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máu, xuất huyết âm đạo hoặc tiểu máu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Gan to &gt; 2cm dưới bờ sườn.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Tiểu ít.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Hct tăng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kèm tiểu cầu giảm nhanh.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AST/ALT ≥ 400U/L.</a:t>
            </a:r>
            <a:endParaRPr lang="en-US" sz="16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vi-VN" sz="16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Tràn dịch màng phổi, màng bụng trên siêu âm hoặc Xquang</a:t>
            </a:r>
            <a:r>
              <a:rPr lang="vi-VN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TextBox 2"/>
          <p:cNvSpPr txBox="1"/>
          <p:nvPr/>
        </p:nvSpPr>
        <p:spPr>
          <a:xfrm>
            <a:off x="6899336" y="1790240"/>
            <a:ext cx="690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6852920" y="2158365"/>
            <a:ext cx="972185" cy="3308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067810" y="1166495"/>
            <a:ext cx="2674620" cy="21767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81960" y="2070538"/>
          <a:ext cx="6857998" cy="317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576310" y="1371600"/>
            <a:ext cx="2320290" cy="4240530"/>
            <a:chOff x="13506" y="2160"/>
            <a:chExt cx="3654" cy="6678"/>
          </a:xfrm>
        </p:grpSpPr>
        <p:sp>
          <p:nvSpPr>
            <p:cNvPr id="9" name="TextBox 5"/>
            <p:cNvSpPr txBox="1"/>
            <p:nvPr/>
          </p:nvSpPr>
          <p:spPr>
            <a:xfrm>
              <a:off x="13531" y="2160"/>
              <a:ext cx="3201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CHẨN ĐOÁN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506" y="3625"/>
              <a:ext cx="3600" cy="16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nghén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SXHD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560" y="5520"/>
              <a:ext cx="3600" cy="16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dổi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mang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thai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Sốc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SXHD</a:t>
              </a:r>
            </a:p>
            <a:p>
              <a:pPr>
                <a:buFontTx/>
                <a:buChar char="-"/>
              </a:pP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60" y="7200"/>
              <a:ext cx="3600" cy="16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H/c HELP/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giật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SXHD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5070" y="2855"/>
              <a:ext cx="199" cy="67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4074" y="178435"/>
            <a:ext cx="9837371" cy="4968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PHỤ NỮ CÓ THAI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10360" y="1290955"/>
          <a:ext cx="10233025" cy="5120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3070"/>
                <a:gridCol w="2338705"/>
                <a:gridCol w="3820795"/>
                <a:gridCol w="3640455"/>
              </a:tblGrid>
              <a:tr h="39624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SXHD/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SXHD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106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case: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sớm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SXHD, 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SXHD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 SXHD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SXHD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SXHD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xuyên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TD,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LS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DT/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TD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XH AĐ)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Theo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Bù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chống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CN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CN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CN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*Case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BP →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CN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chỉnh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4074" y="178435"/>
            <a:ext cx="9837371" cy="4968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PHỤ NỮ CÓ THAI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69406" y="1282262"/>
          <a:ext cx="9849780" cy="557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Callout 6"/>
          <p:cNvSpPr/>
          <p:nvPr/>
        </p:nvSpPr>
        <p:spPr>
          <a:xfrm>
            <a:off x="1686911" y="3105807"/>
            <a:ext cx="3689131" cy="2128345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XN TC/ 12 – 24g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TC ( TC&lt; 50K/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XN DIC test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HT ĐL,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6152" y="3662528"/>
            <a:ext cx="351155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Can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</a:p>
        </p:txBody>
      </p:sp>
      <p:sp>
        <p:nvSpPr>
          <p:cNvPr id="8" name="Curved Up Arrow 7"/>
          <p:cNvSpPr/>
          <p:nvPr/>
        </p:nvSpPr>
        <p:spPr>
          <a:xfrm rot="18208480">
            <a:off x="8724607" y="5090209"/>
            <a:ext cx="2237105" cy="1502410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54074" y="178435"/>
            <a:ext cx="9837371" cy="4968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PHỤ NỮ CÓ THAI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167618" y="928468"/>
            <a:ext cx="10818056" cy="55895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 (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 ↓ 40mmHg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HA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nền, dù MAP ≥ 60mmHg)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Chẹn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nhịp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Chẹn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nhịp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nhịp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???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tương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tự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tăng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HA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 trọng khi sử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hạ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GĐ nguy hiểm 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 thương tạng do tăng HA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(suy tim, suy thận)</a:t>
            </a: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4074" y="178435"/>
            <a:ext cx="9837371" cy="4968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TĂNG HA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074" y="178434"/>
            <a:ext cx="10695501" cy="5530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TIỂU ĐƯỜNG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0161" y="1491175"/>
            <a:ext cx="1064924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SXHD ±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ALTT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/BN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ĐTĐ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ALTT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DHCB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SXHD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lợi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tiểu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thẩm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thấu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lactic   </a:t>
            </a:r>
            <a:endParaRPr lang="en-US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SXHD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nặng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Insulin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(ĐH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180mg/dl)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SXHD), RL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074" y="178434"/>
            <a:ext cx="10864313" cy="5812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SUY THẬN MẠN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745882" y="1472420"/>
            <a:ext cx="9972505" cy="447821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nguy cơ SXHD nặng và tử vong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DHCB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Hct nền thấp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Albumin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sốc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CÓ THỂ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STM)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RL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STM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lọc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máu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026" name="Picture 2" descr="Suy thận mạn: Dịch tễ, biến chứng, phòng ngừa và điều trị bệ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42" y="1607502"/>
            <a:ext cx="3014345" cy="16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736975" y="1497038"/>
            <a:ext cx="8455025" cy="45098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SXHD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nhịp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nặng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Cẩn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trọng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bù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dịch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tím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Hct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nền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cao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708" y="178434"/>
            <a:ext cx="11155679" cy="5812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Ở NGƯỜI BTTMCB-SUY TIM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3" y="2049194"/>
            <a:ext cx="28352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419225" y="1487805"/>
            <a:ext cx="9145270" cy="1889125"/>
          </a:xfrm>
        </p:spPr>
        <p:txBody>
          <a:bodyPr wrap="square" numCol="1" anchor="t" anchorCtr="0" compatLnSpc="1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Dengue (Ban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3705/QĐ-BYT 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22/08/2019)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Dengue guidelines for diagnosis, treatment, prevention and control: new edition (who, 2019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Critical management &amp; care of dengue patients 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land, 2015)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2780" y="94615"/>
            <a:ext cx="8911590" cy="525780"/>
          </a:xfrm>
        </p:spPr>
        <p:txBody>
          <a:bodyPr>
            <a:no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LIỆU THAM KHẢO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400" y="35560"/>
            <a:ext cx="12200890" cy="67614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 rot="20400000">
            <a:off x="4189095" y="4859020"/>
            <a:ext cx="63201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Cám ơn Quí vị đã lắng nghe!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2306" y="70872"/>
            <a:ext cx="8911687" cy="5425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</a:p>
        </p:txBody>
      </p:sp>
      <p:grpSp>
        <p:nvGrpSpPr>
          <p:cNvPr id="4" name="Group 4"/>
          <p:cNvGrpSpPr/>
          <p:nvPr/>
        </p:nvGrpSpPr>
        <p:grpSpPr bwMode="auto">
          <a:xfrm>
            <a:off x="4132580" y="624205"/>
            <a:ext cx="8001635" cy="6019836"/>
            <a:chOff x="89" y="96"/>
            <a:chExt cx="5578" cy="4080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3072"/>
              <a:ext cx="1920" cy="5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080" y="3024"/>
              <a:ext cx="1440" cy="5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640" y="288"/>
              <a:ext cx="1920" cy="153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9" y="96"/>
              <a:ext cx="2251" cy="173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∆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BỘ CA LÂM SÀNG SXH-D</a:t>
              </a:r>
            </a:p>
            <a:p>
              <a:pPr algn="l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vùng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Chán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nôn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thắt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(+)</a:t>
              </a:r>
            </a:p>
            <a:p>
              <a:pPr algn="l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Giảm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bạch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40" y="336"/>
              <a:ext cx="1964" cy="1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CÁC DẤU HIỆU CẢNH BÁO</a:t>
              </a:r>
            </a:p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vã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lừ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đừ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Đau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bụng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vùng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to&gt;2 cm</a:t>
              </a: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Nôn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niêm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mạc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Tiểu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Hct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cao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,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TC ↓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nhanh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6" y="2256"/>
              <a:ext cx="1938" cy="480"/>
            </a:xfrm>
            <a:prstGeom prst="rect">
              <a:avLst/>
            </a:prstGeom>
            <a:solidFill>
              <a:srgbClr val="FF99CC"/>
            </a:solidFill>
            <a:ln w="57150" cmpd="thinThick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68" y="2160"/>
              <a:ext cx="2454" cy="62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44" y="2304"/>
              <a:ext cx="2019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32" y="3024"/>
              <a:ext cx="1104" cy="33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16" y="2208"/>
              <a:ext cx="2451" cy="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1.Thoát HT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sốc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SHH</a:t>
              </a:r>
            </a:p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2.XH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lâm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sàng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tạng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32" y="3072"/>
              <a:ext cx="1068" cy="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968" y="3120"/>
              <a:ext cx="1568" cy="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 CÓ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DẤU HIỆU CẢNH BÁO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272" y="3120"/>
              <a:ext cx="1071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SXH DENGUE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32" y="3792"/>
              <a:ext cx="1056" cy="336"/>
            </a:xfrm>
            <a:prstGeom prst="rect">
              <a:avLst/>
            </a:prstGeom>
            <a:solidFill>
              <a:srgbClr val="99CCFF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304" y="3840"/>
              <a:ext cx="1056" cy="336"/>
            </a:xfrm>
            <a:prstGeom prst="rect">
              <a:avLst/>
            </a:prstGeom>
            <a:solidFill>
              <a:srgbClr val="00CCFF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272" y="3792"/>
              <a:ext cx="1200" cy="336"/>
            </a:xfrm>
            <a:prstGeom prst="rect">
              <a:avLst/>
            </a:prstGeom>
            <a:solidFill>
              <a:srgbClr val="FF0000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80" y="3840"/>
              <a:ext cx="1127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ĐT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trú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304" y="3888"/>
              <a:ext cx="1159" cy="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ĐT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272" y="3840"/>
              <a:ext cx="1350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HSTC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352" y="144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696" y="1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696" y="18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64" y="2016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864" y="201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912" y="273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912" y="336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696" y="201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41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784" y="2928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784" y="29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84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128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832" y="360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896" y="360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488" y="40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360" y="40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1152" y="27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1728" y="388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1862" y="1828"/>
              <a:ext cx="644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4070" y="1828"/>
              <a:ext cx="394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263" y="2782"/>
              <a:ext cx="701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1152" y="2815"/>
              <a:ext cx="413" cy="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CÓ </a:t>
              </a:r>
              <a:endParaRPr lang="vi-V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3264" y="2784"/>
              <a:ext cx="641" cy="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4464" y="2784"/>
              <a:ext cx="384" cy="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200" y="3360"/>
              <a:ext cx="52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201295" y="2663190"/>
            <a:ext cx="3782060" cy="39808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-Sống một mình.</a:t>
            </a:r>
          </a:p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-Nhà quá xa cơ sở y tế, không thể nhập viện kịp thời khi bệnh trở nặng.</a:t>
            </a:r>
          </a:p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-Gia đình không có khả năng theo dõi sát.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-Trẻ nhũ nhi</a:t>
            </a:r>
          </a:p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-Dư cân, béo phì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-Phụ nữ có thai.</a:t>
            </a:r>
          </a:p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-Người lớn tuổi (≥ 60 tuổi).</a:t>
            </a:r>
          </a:p>
          <a:p>
            <a:pPr marL="0" indent="0" algn="just">
              <a:buNone/>
            </a:pP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-Bệnh mạn tính đi kèm (tim, gan, thận, hen, COPD kém kiểm soát, ĐTĐ, thiếu máu tán huyết …).</a:t>
            </a:r>
          </a:p>
        </p:txBody>
      </p:sp>
      <p:sp>
        <p:nvSpPr>
          <p:cNvPr id="52" name="Text Box 51"/>
          <p:cNvSpPr txBox="1"/>
          <p:nvPr/>
        </p:nvSpPr>
        <p:spPr>
          <a:xfrm rot="10800000" flipV="1">
            <a:off x="1633220" y="2308225"/>
            <a:ext cx="69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1099" y="153185"/>
          <a:ext cx="5697688" cy="619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49106" y="2178885"/>
          <a:ext cx="5924884" cy="469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2"/>
          <a:srcRect l="24059" t="29179" r="19022" b="18245"/>
          <a:stretch>
            <a:fillRect/>
          </a:stretch>
        </p:blipFill>
        <p:spPr>
          <a:xfrm>
            <a:off x="3656330" y="291465"/>
            <a:ext cx="8418195" cy="2470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 </a:t>
            </a:r>
            <a:r>
              <a:rPr lang="vi-V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667502" y="1298575"/>
            <a:ext cx="6962775" cy="2057400"/>
            <a:chOff x="609600" y="2743200"/>
            <a:chExt cx="7416024" cy="2743200"/>
          </a:xfrm>
        </p:grpSpPr>
        <p:sp>
          <p:nvSpPr>
            <p:cNvPr id="6" name="Rectangle 5"/>
            <p:cNvSpPr/>
            <p:nvPr/>
          </p:nvSpPr>
          <p:spPr>
            <a:xfrm>
              <a:off x="4725104" y="2743200"/>
              <a:ext cx="3275156" cy="2743200"/>
            </a:xfrm>
            <a:prstGeom prst="rect">
              <a:avLst/>
            </a:prstGeom>
            <a:solidFill>
              <a:srgbClr val="F999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743200"/>
              <a:ext cx="3276848" cy="2743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09600" y="2895600"/>
              <a:ext cx="3276601" cy="242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SỐC</a:t>
              </a:r>
              <a:endPara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Tri </a:t>
              </a: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giác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bứt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rứt</a:t>
              </a:r>
              <a:endParaRPr lang="en-US" altLang="en-US" sz="1800" dirty="0"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Chi: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lạnh</a:t>
              </a:r>
              <a:r>
                <a:rPr lang="en-US" altLang="en-US" sz="1800" dirty="0">
                  <a:latin typeface="Arial" panose="020B0604020202020204" pitchFamily="34" charset="0"/>
                </a:rPr>
                <a:t>,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ẩm</a:t>
              </a:r>
              <a:r>
                <a:rPr lang="en-US" altLang="en-US" sz="1800" dirty="0">
                  <a:latin typeface="Arial" panose="020B0604020202020204" pitchFamily="34" charset="0"/>
                </a:rPr>
                <a:t>, CRT&gt;2s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Mạch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nhanh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nhẹ</a:t>
              </a:r>
              <a:r>
                <a:rPr lang="en-US" altLang="en-US" sz="1800" dirty="0">
                  <a:latin typeface="Arial" panose="020B0604020202020204" pitchFamily="34" charset="0"/>
                </a:rPr>
                <a:t>,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khó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bắt</a:t>
              </a:r>
              <a:endParaRPr lang="en-US" altLang="en-US" sz="1800" dirty="0"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HA: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kẹp</a:t>
              </a:r>
              <a:r>
                <a:rPr lang="en-US" altLang="en-US" sz="1800" dirty="0">
                  <a:latin typeface="Arial" panose="020B0604020202020204" pitchFamily="34" charset="0"/>
                </a:rPr>
                <a:t>,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tụt</a:t>
              </a:r>
              <a:r>
                <a:rPr lang="en-US" altLang="en-US" sz="1800" dirty="0">
                  <a:latin typeface="Arial" panose="020B0604020202020204" pitchFamily="34" charset="0"/>
                </a:rPr>
                <a:t>, =o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Nước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tiểu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: </a:t>
              </a:r>
              <a:r>
                <a:rPr lang="en-US" altLang="en-US" sz="1800" dirty="0">
                  <a:latin typeface="Arial" panose="020B0604020202020204" pitchFamily="34" charset="0"/>
                </a:rPr>
                <a:t>&lt;1ml/kg/h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724401" y="2895600"/>
              <a:ext cx="3301223" cy="233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           </a:t>
              </a:r>
              <a:r>
                <a:rPr lang="en-US" altLang="en-US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RA SỐC</a:t>
              </a:r>
              <a:endParaRPr lang="en-US" altLang="en-US" sz="1800"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Tri giác:</a:t>
              </a:r>
              <a:r>
                <a:rPr lang="en-US" altLang="en-US" sz="1800">
                  <a:latin typeface="Arial" panose="020B0604020202020204" pitchFamily="34" charset="0"/>
                </a:rPr>
                <a:t> tỉnh, nằm yên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Chi:</a:t>
              </a:r>
              <a:r>
                <a:rPr lang="en-US" altLang="en-US" sz="1800">
                  <a:latin typeface="Arial" panose="020B0604020202020204" pitchFamily="34" charset="0"/>
                </a:rPr>
                <a:t> ấm, CRT &lt;2s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Mạch:</a:t>
              </a:r>
              <a:r>
                <a:rPr lang="en-US" altLang="en-US" sz="1800">
                  <a:latin typeface="Arial" panose="020B0604020202020204" pitchFamily="34" charset="0"/>
                </a:rPr>
                <a:t> rõ, chậm theo tuổi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HA:</a:t>
              </a:r>
              <a:r>
                <a:rPr lang="en-US" altLang="en-US" sz="1800">
                  <a:latin typeface="Arial" panose="020B0604020202020204" pitchFamily="34" charset="0"/>
                </a:rPr>
                <a:t> bình thường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Nước tiểu:</a:t>
              </a:r>
              <a:r>
                <a:rPr lang="en-US" altLang="en-US" sz="1800">
                  <a:latin typeface="Arial" panose="020B0604020202020204" pitchFamily="34" charset="0"/>
                </a:rPr>
                <a:t> &gt;1ml/kg/h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3886448" y="3962400"/>
              <a:ext cx="838657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137277" y="3167201"/>
          <a:ext cx="800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05120" y="3331944"/>
            <a:ext cx="186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Hct ⇡⇡⇡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6325" y="3547277"/>
            <a:ext cx="4822255" cy="2486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vi-VN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Xuất 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huyết nặng </a:t>
            </a:r>
          </a:p>
          <a:p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Viêm cơ tim – sốc tim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ốc nhiễm trùng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ậu quả của quá tải dịch truyền (suy hô hấp) 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ốc thần kinh (SXHD thể não)</a:t>
            </a:r>
          </a:p>
          <a:p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Tụt HA: </a:t>
            </a:r>
            <a:r>
              <a:rPr lang="vi-VN" altLang="en-US" dirty="0"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rPr>
              <a:t>↓</a:t>
            </a:r>
            <a:r>
              <a:rPr lang="vi-VN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đường 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huyết, cơ địa HA thấp </a:t>
            </a:r>
            <a:r>
              <a:rPr lang="is-I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1006" y="914400"/>
          <a:ext cx="11867950" cy="53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8156" y="108248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7592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vi-VN" altLang="ko-KR" sz="1200" dirty="0">
                <a:latin typeface="Arial" panose="020B0604020202020204" pitchFamily="34" charset="0"/>
              </a:rPr>
              <a:t>1] T.T.Ngọc (2006)</a:t>
            </a:r>
            <a:r>
              <a:rPr lang="vi-VN" altLang="ko-KR" sz="1200" dirty="0">
                <a:latin typeface="Arial" panose="020B0604020202020204" pitchFamily="34" charset="0"/>
                <a:sym typeface="Wingdings" panose="05000000000000000000" pitchFamily="2" charset="2"/>
              </a:rPr>
              <a:t>	[2] Đ.T.H.Tâm (2009) 	      </a:t>
            </a:r>
            <a:r>
              <a:rPr lang="vi-VN" altLang="ko-KR" sz="1200" dirty="0">
                <a:latin typeface="Arial" panose="020B0604020202020204" pitchFamily="34" charset="0"/>
              </a:rPr>
              <a:t>[3] C.V.Thiện (2007)</a:t>
            </a:r>
            <a:endParaRPr lang="vi-VN" altLang="ko-KR" sz="12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Bef>
                <a:spcPct val="50000"/>
              </a:spcBef>
              <a:defRPr/>
            </a:pPr>
            <a:r>
              <a:rPr lang="vi-VN" altLang="ko-KR" sz="1200" dirty="0"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  [4] H.V.Thừa (2004)	           </a:t>
            </a:r>
            <a:r>
              <a:rPr lang="vi-VN" altLang="ko-KR" sz="1200" dirty="0">
                <a:latin typeface="Arial" panose="020B0604020202020204" pitchFamily="34" charset="0"/>
              </a:rPr>
              <a:t>[5] L.T.H.Trang (2002)</a:t>
            </a:r>
            <a:endParaRPr lang="vi-VN" altLang="ko-KR" sz="12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2766133" cy="70338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69623" y="1955409"/>
          <a:ext cx="10116820" cy="462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xplosion 1 5"/>
          <p:cNvSpPr/>
          <p:nvPr/>
        </p:nvSpPr>
        <p:spPr>
          <a:xfrm>
            <a:off x="165100" y="1130935"/>
            <a:ext cx="1855470" cy="206311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</TotalTime>
  <Words>4156</Words>
  <Application>Microsoft Office PowerPoint</Application>
  <PresentationFormat>Custom</PresentationFormat>
  <Paragraphs>674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Wisp</vt:lpstr>
      <vt:lpstr>  CẬP NHẬT HƯỚNG DẪN CHẨN ĐOÁN VÀ ĐIỀU TRỊ  SỐT XUẤT HUYẾT DENGUE NGƯỜI LỚN     </vt:lpstr>
      <vt:lpstr>PowerPoint Presentation</vt:lpstr>
      <vt:lpstr>CHẨN ĐOÁN</vt:lpstr>
      <vt:lpstr>CHẨN ĐOÁN</vt:lpstr>
      <vt:lpstr>CHẨN ĐOÁN</vt:lpstr>
      <vt:lpstr>CHẨN ĐOÁN </vt:lpstr>
      <vt:lpstr>CHẨN ĐOÁN SỐC </vt:lpstr>
      <vt:lpstr>CHẨN ĐOÁN </vt:lpstr>
      <vt:lpstr>CHẨN ĐOÁN </vt:lpstr>
      <vt:lpstr>CHẨN ĐOÁN </vt:lpstr>
      <vt:lpstr>CHẨN ĐOÁN </vt:lpstr>
      <vt:lpstr> ĐIỀU TRỊ NGOẠI TRÚ</vt:lpstr>
      <vt:lpstr> ĐIỀU TRỊ NGOẠI TRÚ</vt:lpstr>
      <vt:lpstr> ĐIỀU TRỊ BÙ DỊCH TRONG SXHD CẢNH BÁO</vt:lpstr>
      <vt:lpstr>ĐIỀU TRỊ SXH D NẶNG </vt:lpstr>
      <vt:lpstr>ĐIỀU TRỊ SỐC SỐT XUẤT HUYẾT DENGUE</vt:lpstr>
      <vt:lpstr>ĐIỀU TRỊ  SỐC SỐT XUẤT HUYẾT DENGUE</vt:lpstr>
      <vt:lpstr>ĐIỀU TRỊ  SỐC SỐT XUẤT HUYẾT DENGUE</vt:lpstr>
      <vt:lpstr>THEO DÕI ĐÁNH GIÁ TÌNH TRẠNG BÙ DỊCH</vt:lpstr>
      <vt:lpstr>THEO DÕI ĐÁNH GIÁ TÌNH TRẠNG BÙ DỊCH</vt:lpstr>
      <vt:lpstr>THEO DÕI ĐÁNH GIÁ TÌNH TRẠNG BÙ DỊCH</vt:lpstr>
      <vt:lpstr>THEO DÕI ĐÁNH GIÁ TÌNH TRẠNG BÙ DỊCH</vt:lpstr>
      <vt:lpstr>ĐIỀU TRỊ XUẤT HUYẾT NẶNG </vt:lpstr>
      <vt:lpstr>ĐIỀU TRỊ XUẤT HUYẾT NẶNG </vt:lpstr>
      <vt:lpstr>ĐIỀU TRỊ XUẤT HUYẾT NẶNG </vt:lpstr>
      <vt:lpstr>ĐIỀU TRỊ XUẤT HUYẾT NẶNG </vt:lpstr>
      <vt:lpstr>ĐIỀU TRỊ XUẤT HUYẾT NẶNG </vt:lpstr>
      <vt:lpstr>ĐIỀU TRỊ TỔN THƯƠNG TẠNG </vt:lpstr>
      <vt:lpstr> TIÊU CHUẨN HỘI CHẨN</vt:lpstr>
      <vt:lpstr> TIÊU CHUẨN XUẤT VIỆN</vt:lpstr>
      <vt:lpstr>CHUYỂN VIỆN AN TOÀN</vt:lpstr>
      <vt:lpstr>CHUYỂN VIỆN AN TOÀN</vt:lpstr>
      <vt:lpstr>CHUYỂN VIỆN AN TOÀN</vt:lpstr>
      <vt:lpstr>PowerPoint Presentation</vt:lpstr>
      <vt:lpstr>SỐT XUẤT HUYẾT DENGUE Ở NGƯỜI GIÀ </vt:lpstr>
      <vt:lpstr>SỐT XUẤT HUYẾT DENGUE Ở NGƯỜI GIÀ </vt:lpstr>
      <vt:lpstr>SỐT XUẤT HUYẾT DENGUE Ở NGƯỜI GIÀ </vt:lpstr>
      <vt:lpstr>SỐT XUẤT HUYẾT DENGUE Ở NGƯỜI GIÀ </vt:lpstr>
      <vt:lpstr>SỐT XUẤT HUYẾT DENGUE Ở PHỤ NỮ CÓ THAI </vt:lpstr>
      <vt:lpstr>SỐT XUẤT HUYẾT DENGUE Ở PHỤ NỮ CÓ THAI </vt:lpstr>
      <vt:lpstr>SỐT XUẤT HUYẾT DENGUE Ở PHỤ NỮ CÓ THAI </vt:lpstr>
      <vt:lpstr>SỐT XUẤT HUYẾT DENGUE Ở PHỤ NỮ CÓ THAI </vt:lpstr>
      <vt:lpstr>SỐT XUẤT HUYẾT DENGUE Ở NGƯỜI TĂNG HA</vt:lpstr>
      <vt:lpstr>SỐT XUẤT HUYẾT DENGUE Ở NGƯỜI TIỂU ĐƯỜNG</vt:lpstr>
      <vt:lpstr>SỐT XUẤT HUYẾT DENGUE Ở NGƯỜI SUY THẬN MẠN</vt:lpstr>
      <vt:lpstr>SỐT XUẤT HUYẾT DENGUE Ở NGƯỜI BTTMCB-SUY TIM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Windows User</dc:creator>
  <cp:lastModifiedBy>Ho Chung</cp:lastModifiedBy>
  <cp:revision>278</cp:revision>
  <dcterms:created xsi:type="dcterms:W3CDTF">2017-07-09T03:02:00Z</dcterms:created>
  <dcterms:modified xsi:type="dcterms:W3CDTF">2020-11-02T02:48:35Z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